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4"/>
  </p:sldMasterIdLst>
  <p:notesMasterIdLst>
    <p:notesMasterId r:id="rId24"/>
  </p:notesMasterIdLst>
  <p:sldIdLst>
    <p:sldId id="256" r:id="rId5"/>
    <p:sldId id="283" r:id="rId6"/>
    <p:sldId id="296" r:id="rId7"/>
    <p:sldId id="297" r:id="rId8"/>
    <p:sldId id="298" r:id="rId9"/>
    <p:sldId id="282" r:id="rId10"/>
    <p:sldId id="284" r:id="rId11"/>
    <p:sldId id="286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9" r:id="rId22"/>
    <p:sldId id="295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D41"/>
    <a:srgbClr val="FFAB40"/>
    <a:srgbClr val="0B5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D3947-5FBA-466E-8462-4D65477AC713}" v="9" dt="2022-03-14T17:09:59.350"/>
    <p1510:client id="{4579433B-31B1-4BC2-BEC1-1CB8D7606E9F}" v="22" dt="2021-03-01T21:43:37.352"/>
    <p1510:client id="{5406DFCF-FCCF-4E1C-ACE7-373F4CA16C36}" v="66" dt="2021-03-01T22:25:21.251"/>
    <p1510:client id="{A5CC0102-BAB5-46C3-AF1B-30B48D6F18AF}" v="38" dt="2022-03-11T19:42:01.787"/>
    <p1510:client id="{B7D40801-E198-462E-A128-8AD591AA00AC}" v="12" dt="2022-03-11T19:44:4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7" autoAdjust="0"/>
  </p:normalViewPr>
  <p:slideViewPr>
    <p:cSldViewPr snapToGrid="0">
      <p:cViewPr>
        <p:scale>
          <a:sx n="110" d="100"/>
          <a:sy n="110" d="100"/>
        </p:scale>
        <p:origin x="-96" y="-4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30" Type="http://schemas.microsoft.com/office/2016/11/relationships/changesInfo" Target="changesInfos/changesInfo1.xml"/><Relationship Id="rId31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lisa Silva Schmidt Zucco" userId="S::asilvasc@uwaterloo.ca::a379eccc-1c86-4d94-9b62-67170c638140" providerId="AD" clId="Web-{4579433B-31B1-4BC2-BEC1-1CB8D7606E9F}"/>
    <pc:docChg chg="modSld">
      <pc:chgData name="Anelisa Silva Schmidt Zucco" userId="S::asilvasc@uwaterloo.ca::a379eccc-1c86-4d94-9b62-67170c638140" providerId="AD" clId="Web-{4579433B-31B1-4BC2-BEC1-1CB8D7606E9F}" dt="2021-03-01T21:43:37.352" v="18" actId="1076"/>
      <pc:docMkLst>
        <pc:docMk/>
      </pc:docMkLst>
      <pc:sldChg chg="modSp">
        <pc:chgData name="Anelisa Silva Schmidt Zucco" userId="S::asilvasc@uwaterloo.ca::a379eccc-1c86-4d94-9b62-67170c638140" providerId="AD" clId="Web-{4579433B-31B1-4BC2-BEC1-1CB8D7606E9F}" dt="2021-03-01T21:41:04.179" v="2" actId="1076"/>
        <pc:sldMkLst>
          <pc:docMk/>
          <pc:sldMk cId="0" sldId="256"/>
        </pc:sldMkLst>
        <pc:spChg chg="mod">
          <ac:chgData name="Anelisa Silva Schmidt Zucco" userId="S::asilvasc@uwaterloo.ca::a379eccc-1c86-4d94-9b62-67170c638140" providerId="AD" clId="Web-{4579433B-31B1-4BC2-BEC1-1CB8D7606E9F}" dt="2021-03-01T21:40:51.960" v="0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Anelisa Silva Schmidt Zucco" userId="S::asilvasc@uwaterloo.ca::a379eccc-1c86-4d94-9b62-67170c638140" providerId="AD" clId="Web-{4579433B-31B1-4BC2-BEC1-1CB8D7606E9F}" dt="2021-03-01T21:41:04.179" v="2" actId="1076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Anelisa Silva Schmidt Zucco" userId="S::asilvasc@uwaterloo.ca::a379eccc-1c86-4d94-9b62-67170c638140" providerId="AD" clId="Web-{4579433B-31B1-4BC2-BEC1-1CB8D7606E9F}" dt="2021-03-01T21:43:37.352" v="18" actId="1076"/>
        <pc:sldMkLst>
          <pc:docMk/>
          <pc:sldMk cId="186487336" sldId="277"/>
        </pc:sldMkLst>
        <pc:spChg chg="mod">
          <ac:chgData name="Anelisa Silva Schmidt Zucco" userId="S::asilvasc@uwaterloo.ca::a379eccc-1c86-4d94-9b62-67170c638140" providerId="AD" clId="Web-{4579433B-31B1-4BC2-BEC1-1CB8D7606E9F}" dt="2021-03-01T21:43:37.321" v="16" actId="1076"/>
          <ac:spMkLst>
            <pc:docMk/>
            <pc:sldMk cId="186487336" sldId="277"/>
            <ac:spMk id="3" creationId="{00000000-0000-0000-0000-000000000000}"/>
          </ac:spMkLst>
        </pc:spChg>
        <pc:spChg chg="mod">
          <ac:chgData name="Anelisa Silva Schmidt Zucco" userId="S::asilvasc@uwaterloo.ca::a379eccc-1c86-4d94-9b62-67170c638140" providerId="AD" clId="Web-{4579433B-31B1-4BC2-BEC1-1CB8D7606E9F}" dt="2021-03-01T21:43:37.336" v="17" actId="1076"/>
          <ac:spMkLst>
            <pc:docMk/>
            <pc:sldMk cId="186487336" sldId="277"/>
            <ac:spMk id="5" creationId="{00000000-0000-0000-0000-000000000000}"/>
          </ac:spMkLst>
        </pc:spChg>
        <pc:spChg chg="mod">
          <ac:chgData name="Anelisa Silva Schmidt Zucco" userId="S::asilvasc@uwaterloo.ca::a379eccc-1c86-4d94-9b62-67170c638140" providerId="AD" clId="Web-{4579433B-31B1-4BC2-BEC1-1CB8D7606E9F}" dt="2021-03-01T21:43:18.524" v="12" actId="1076"/>
          <ac:spMkLst>
            <pc:docMk/>
            <pc:sldMk cId="186487336" sldId="277"/>
            <ac:spMk id="11" creationId="{00000000-0000-0000-0000-000000000000}"/>
          </ac:spMkLst>
        </pc:spChg>
        <pc:spChg chg="mod">
          <ac:chgData name="Anelisa Silva Schmidt Zucco" userId="S::asilvasc@uwaterloo.ca::a379eccc-1c86-4d94-9b62-67170c638140" providerId="AD" clId="Web-{4579433B-31B1-4BC2-BEC1-1CB8D7606E9F}" dt="2021-03-01T21:43:22.071" v="13" actId="1076"/>
          <ac:spMkLst>
            <pc:docMk/>
            <pc:sldMk cId="186487336" sldId="277"/>
            <ac:spMk id="12" creationId="{00000000-0000-0000-0000-000000000000}"/>
          </ac:spMkLst>
        </pc:spChg>
        <pc:cxnChg chg="mod">
          <ac:chgData name="Anelisa Silva Schmidt Zucco" userId="S::asilvasc@uwaterloo.ca::a379eccc-1c86-4d94-9b62-67170c638140" providerId="AD" clId="Web-{4579433B-31B1-4BC2-BEC1-1CB8D7606E9F}" dt="2021-03-01T21:43:37.352" v="18" actId="1076"/>
          <ac:cxnSpMkLst>
            <pc:docMk/>
            <pc:sldMk cId="186487336" sldId="277"/>
            <ac:cxnSpMk id="16" creationId="{00000000-0000-0000-0000-000000000000}"/>
          </ac:cxnSpMkLst>
        </pc:cxnChg>
      </pc:sldChg>
    </pc:docChg>
  </pc:docChgLst>
  <pc:docChgLst>
    <pc:chgData name="Alyscia Sutch" userId="S::alysciasutch_hotmail.com#ext#@uofwaterloo.onmicrosoft.com::0d620fe8-880d-447d-94a3-7fddd8f9396c" providerId="AD" clId="Web-{255D3947-5FBA-466E-8462-4D65477AC713}"/>
    <pc:docChg chg="modSld">
      <pc:chgData name="Alyscia Sutch" userId="S::alysciasutch_hotmail.com#ext#@uofwaterloo.onmicrosoft.com::0d620fe8-880d-447d-94a3-7fddd8f9396c" providerId="AD" clId="Web-{255D3947-5FBA-466E-8462-4D65477AC713}" dt="2022-03-14T17:09:59.350" v="6" actId="1076"/>
      <pc:docMkLst>
        <pc:docMk/>
      </pc:docMkLst>
      <pc:sldChg chg="modSp">
        <pc:chgData name="Alyscia Sutch" userId="S::alysciasutch_hotmail.com#ext#@uofwaterloo.onmicrosoft.com::0d620fe8-880d-447d-94a3-7fddd8f9396c" providerId="AD" clId="Web-{255D3947-5FBA-466E-8462-4D65477AC713}" dt="2022-03-14T17:09:59.350" v="6" actId="1076"/>
        <pc:sldMkLst>
          <pc:docMk/>
          <pc:sldMk cId="0" sldId="256"/>
        </pc:sldMkLst>
        <pc:spChg chg="mod">
          <ac:chgData name="Alyscia Sutch" userId="S::alysciasutch_hotmail.com#ext#@uofwaterloo.onmicrosoft.com::0d620fe8-880d-447d-94a3-7fddd8f9396c" providerId="AD" clId="Web-{255D3947-5FBA-466E-8462-4D65477AC713}" dt="2022-03-14T17:09:51.803" v="3" actId="20577"/>
          <ac:spMkLst>
            <pc:docMk/>
            <pc:sldMk cId="0" sldId="256"/>
            <ac:spMk id="5" creationId="{00000000-0000-0000-0000-000000000000}"/>
          </ac:spMkLst>
        </pc:spChg>
        <pc:picChg chg="mod">
          <ac:chgData name="Alyscia Sutch" userId="S::alysciasutch_hotmail.com#ext#@uofwaterloo.onmicrosoft.com::0d620fe8-880d-447d-94a3-7fddd8f9396c" providerId="AD" clId="Web-{255D3947-5FBA-466E-8462-4D65477AC713}" dt="2022-03-14T17:09:59.350" v="6" actId="1076"/>
          <ac:picMkLst>
            <pc:docMk/>
            <pc:sldMk cId="0" sldId="256"/>
            <ac:picMk id="12" creationId="{00000000-0000-0000-0000-000000000000}"/>
          </ac:picMkLst>
        </pc:picChg>
      </pc:sldChg>
    </pc:docChg>
  </pc:docChgLst>
  <pc:docChgLst>
    <pc:chgData name="Alyscia Sutch" userId="S::alysciasutch_hotmail.com#ext#@uofwaterloo.onmicrosoft.com::0d620fe8-880d-447d-94a3-7fddd8f9396c" providerId="AD" clId="Web-{A5CC0102-BAB5-46C3-AF1B-30B48D6F18AF}"/>
    <pc:docChg chg="modSld">
      <pc:chgData name="Alyscia Sutch" userId="S::alysciasutch_hotmail.com#ext#@uofwaterloo.onmicrosoft.com::0d620fe8-880d-447d-94a3-7fddd8f9396c" providerId="AD" clId="Web-{A5CC0102-BAB5-46C3-AF1B-30B48D6F18AF}" dt="2022-03-11T19:42:01.787" v="34" actId="1076"/>
      <pc:docMkLst>
        <pc:docMk/>
      </pc:docMkLst>
      <pc:sldChg chg="addSp delSp modSp">
        <pc:chgData name="Alyscia Sutch" userId="S::alysciasutch_hotmail.com#ext#@uofwaterloo.onmicrosoft.com::0d620fe8-880d-447d-94a3-7fddd8f9396c" providerId="AD" clId="Web-{A5CC0102-BAB5-46C3-AF1B-30B48D6F18AF}" dt="2022-03-11T19:42:01.787" v="34" actId="1076"/>
        <pc:sldMkLst>
          <pc:docMk/>
          <pc:sldMk cId="0" sldId="256"/>
        </pc:sldMkLst>
        <pc:spChg chg="mod">
          <ac:chgData name="Alyscia Sutch" userId="S::alysciasutch_hotmail.com#ext#@uofwaterloo.onmicrosoft.com::0d620fe8-880d-447d-94a3-7fddd8f9396c" providerId="AD" clId="Web-{A5CC0102-BAB5-46C3-AF1B-30B48D6F18AF}" dt="2022-03-11T19:35:47.671" v="0" actId="1076"/>
          <ac:spMkLst>
            <pc:docMk/>
            <pc:sldMk cId="0" sldId="256"/>
            <ac:spMk id="11" creationId="{00000000-0000-0000-0000-000000000000}"/>
          </ac:spMkLst>
        </pc:spChg>
        <pc:picChg chg="add del mod">
          <ac:chgData name="Alyscia Sutch" userId="S::alysciasutch_hotmail.com#ext#@uofwaterloo.onmicrosoft.com::0d620fe8-880d-447d-94a3-7fddd8f9396c" providerId="AD" clId="Web-{A5CC0102-BAB5-46C3-AF1B-30B48D6F18AF}" dt="2022-03-11T19:38:54.987" v="15"/>
          <ac:picMkLst>
            <pc:docMk/>
            <pc:sldMk cId="0" sldId="256"/>
            <ac:picMk id="2" creationId="{6C3F3B26-8D5E-4776-8306-61DBAE8032B1}"/>
          </ac:picMkLst>
        </pc:picChg>
        <pc:picChg chg="add del mod">
          <ac:chgData name="Alyscia Sutch" userId="S::alysciasutch_hotmail.com#ext#@uofwaterloo.onmicrosoft.com::0d620fe8-880d-447d-94a3-7fddd8f9396c" providerId="AD" clId="Web-{A5CC0102-BAB5-46C3-AF1B-30B48D6F18AF}" dt="2022-03-11T19:40:27.863" v="18"/>
          <ac:picMkLst>
            <pc:docMk/>
            <pc:sldMk cId="0" sldId="256"/>
            <ac:picMk id="4" creationId="{6D1EE880-F8A8-48D1-95BD-27F2DCFA0178}"/>
          </ac:picMkLst>
        </pc:picChg>
        <pc:picChg chg="add mod">
          <ac:chgData name="Alyscia Sutch" userId="S::alysciasutch_hotmail.com#ext#@uofwaterloo.onmicrosoft.com::0d620fe8-880d-447d-94a3-7fddd8f9396c" providerId="AD" clId="Web-{A5CC0102-BAB5-46C3-AF1B-30B48D6F18AF}" dt="2022-03-11T19:42:00.130" v="33" actId="1076"/>
          <ac:picMkLst>
            <pc:docMk/>
            <pc:sldMk cId="0" sldId="256"/>
            <ac:picMk id="6" creationId="{3D8C9E04-ECC4-462F-97B2-EECAB922D85A}"/>
          </ac:picMkLst>
        </pc:picChg>
        <pc:picChg chg="mod">
          <ac:chgData name="Alyscia Sutch" userId="S::alysciasutch_hotmail.com#ext#@uofwaterloo.onmicrosoft.com::0d620fe8-880d-447d-94a3-7fddd8f9396c" providerId="AD" clId="Web-{A5CC0102-BAB5-46C3-AF1B-30B48D6F18AF}" dt="2022-03-11T19:42:01.787" v="34" actId="1076"/>
          <ac:picMkLst>
            <pc:docMk/>
            <pc:sldMk cId="0" sldId="256"/>
            <ac:picMk id="12" creationId="{00000000-0000-0000-0000-000000000000}"/>
          </ac:picMkLst>
        </pc:picChg>
      </pc:sldChg>
    </pc:docChg>
  </pc:docChgLst>
  <pc:docChgLst>
    <pc:chgData name="Anelisa Silva Schmidt Zucco" userId="a379eccc-1c86-4d94-9b62-67170c638140" providerId="ADAL" clId="{5406DFCF-FCCF-4E1C-ACE7-373F4CA16C36}"/>
    <pc:docChg chg="undo custSel addSld delSld modSld modMainMaster">
      <pc:chgData name="Anelisa Silva Schmidt Zucco" userId="a379eccc-1c86-4d94-9b62-67170c638140" providerId="ADAL" clId="{5406DFCF-FCCF-4E1C-ACE7-373F4CA16C36}" dt="2021-03-01T22:25:21.251" v="521" actId="164"/>
      <pc:docMkLst>
        <pc:docMk/>
      </pc:docMkLst>
      <pc:sldChg chg="addSp delSp modSp mod modTransition">
        <pc:chgData name="Anelisa Silva Schmidt Zucco" userId="a379eccc-1c86-4d94-9b62-67170c638140" providerId="ADAL" clId="{5406DFCF-FCCF-4E1C-ACE7-373F4CA16C36}" dt="2021-03-01T22:25:21.251" v="521" actId="164"/>
        <pc:sldMkLst>
          <pc:docMk/>
          <pc:sldMk cId="0" sldId="256"/>
        </pc:sldMkLst>
        <pc:spChg chg="mod">
          <ac:chgData name="Anelisa Silva Schmidt Zucco" userId="a379eccc-1c86-4d94-9b62-67170c638140" providerId="ADAL" clId="{5406DFCF-FCCF-4E1C-ACE7-373F4CA16C36}" dt="2021-03-01T22:04:34.490" v="198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24:49.735" v="518" actId="207"/>
          <ac:spMkLst>
            <pc:docMk/>
            <pc:sldMk cId="0" sldId="256"/>
            <ac:spMk id="5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4:40.715" v="200" actId="1076"/>
          <ac:spMkLst>
            <pc:docMk/>
            <pc:sldMk cId="0" sldId="256"/>
            <ac:spMk id="11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1:56:12.514" v="53" actId="478"/>
          <ac:spMkLst>
            <pc:docMk/>
            <pc:sldMk cId="0" sldId="256"/>
            <ac:spMk id="12" creationId="{00000000-0000-0000-0000-000000000000}"/>
          </ac:spMkLst>
        </pc:spChg>
        <pc:grpChg chg="add mod">
          <ac:chgData name="Anelisa Silva Schmidt Zucco" userId="a379eccc-1c86-4d94-9b62-67170c638140" providerId="ADAL" clId="{5406DFCF-FCCF-4E1C-ACE7-373F4CA16C36}" dt="2021-03-01T22:25:21.251" v="521" actId="164"/>
          <ac:grpSpMkLst>
            <pc:docMk/>
            <pc:sldMk cId="0" sldId="256"/>
            <ac:grpSpMk id="2" creationId="{6732CEBA-EB3A-415E-9858-631FB50F70EB}"/>
          </ac:grpSpMkLst>
        </pc:grpChg>
        <pc:picChg chg="add mod">
          <ac:chgData name="Anelisa Silva Schmidt Zucco" userId="a379eccc-1c86-4d94-9b62-67170c638140" providerId="ADAL" clId="{5406DFCF-FCCF-4E1C-ACE7-373F4CA16C36}" dt="2021-03-01T22:25:21.251" v="521" actId="164"/>
          <ac:picMkLst>
            <pc:docMk/>
            <pc:sldMk cId="0" sldId="256"/>
            <ac:picMk id="6" creationId="{515669DA-E31C-4B47-B5BC-7CE7F55E3320}"/>
          </ac:picMkLst>
        </pc:picChg>
        <pc:picChg chg="add mod">
          <ac:chgData name="Anelisa Silva Schmidt Zucco" userId="a379eccc-1c86-4d94-9b62-67170c638140" providerId="ADAL" clId="{5406DFCF-FCCF-4E1C-ACE7-373F4CA16C36}" dt="2021-03-01T22:25:21.251" v="521" actId="164"/>
          <ac:picMkLst>
            <pc:docMk/>
            <pc:sldMk cId="0" sldId="256"/>
            <ac:picMk id="7" creationId="{68F576F8-C0E2-4883-91F1-0C4B1C255433}"/>
          </ac:picMkLst>
        </pc:picChg>
      </pc:sldChg>
      <pc:sldChg chg="addSp delSp modSp del mod">
        <pc:chgData name="Anelisa Silva Schmidt Zucco" userId="a379eccc-1c86-4d94-9b62-67170c638140" providerId="ADAL" clId="{5406DFCF-FCCF-4E1C-ACE7-373F4CA16C36}" dt="2021-03-01T22:03:42.156" v="189" actId="47"/>
        <pc:sldMkLst>
          <pc:docMk/>
          <pc:sldMk cId="0" sldId="258"/>
        </pc:sldMkLst>
        <pc:spChg chg="del">
          <ac:chgData name="Anelisa Silva Schmidt Zucco" userId="a379eccc-1c86-4d94-9b62-67170c638140" providerId="ADAL" clId="{5406DFCF-FCCF-4E1C-ACE7-373F4CA16C36}" dt="2021-03-01T22:03:26.277" v="188" actId="478"/>
          <ac:spMkLst>
            <pc:docMk/>
            <pc:sldMk cId="0" sldId="258"/>
            <ac:spMk id="9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03:23.709" v="187"/>
          <ac:spMkLst>
            <pc:docMk/>
            <pc:sldMk cId="0" sldId="258"/>
            <ac:spMk id="12" creationId="{AFCBA05B-E5E7-4862-8D52-DC618EA62559}"/>
          </ac:spMkLst>
        </pc:spChg>
      </pc:sldChg>
      <pc:sldChg chg="del">
        <pc:chgData name="Anelisa Silva Schmidt Zucco" userId="a379eccc-1c86-4d94-9b62-67170c638140" providerId="ADAL" clId="{5406DFCF-FCCF-4E1C-ACE7-373F4CA16C36}" dt="2021-03-01T22:07:29.483" v="231" actId="47"/>
        <pc:sldMkLst>
          <pc:docMk/>
          <pc:sldMk cId="0" sldId="259"/>
        </pc:sldMkLst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0" sldId="260"/>
        </pc:sldMkLst>
        <pc:spChg chg="del">
          <ac:chgData name="Anelisa Silva Schmidt Zucco" userId="a379eccc-1c86-4d94-9b62-67170c638140" providerId="ADAL" clId="{5406DFCF-FCCF-4E1C-ACE7-373F4CA16C36}" dt="2021-03-01T22:14:18.865" v="337" actId="478"/>
          <ac:spMkLst>
            <pc:docMk/>
            <pc:sldMk cId="0" sldId="260"/>
            <ac:spMk id="5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4:19.288" v="338"/>
          <ac:spMkLst>
            <pc:docMk/>
            <pc:sldMk cId="0" sldId="260"/>
            <ac:spMk id="6" creationId="{26B5291E-092C-4516-B890-0DC59125963F}"/>
          </ac:spMkLst>
        </pc:spChg>
        <pc:spChg chg="del">
          <ac:chgData name="Anelisa Silva Schmidt Zucco" userId="a379eccc-1c86-4d94-9b62-67170c638140" providerId="ADAL" clId="{5406DFCF-FCCF-4E1C-ACE7-373F4CA16C36}" dt="2021-03-01T22:14:26.855" v="339" actId="478"/>
          <ac:spMkLst>
            <pc:docMk/>
            <pc:sldMk cId="0" sldId="260"/>
            <ac:spMk id="7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4:27.364" v="340"/>
          <ac:spMkLst>
            <pc:docMk/>
            <pc:sldMk cId="0" sldId="260"/>
            <ac:spMk id="8" creationId="{CD3A41C3-F229-4EE5-8B78-CF4AEAA50E63}"/>
          </ac:spMkLst>
        </pc:spChg>
        <pc:graphicFrameChg chg="mod">
          <ac:chgData name="Anelisa Silva Schmidt Zucco" userId="a379eccc-1c86-4d94-9b62-67170c638140" providerId="ADAL" clId="{5406DFCF-FCCF-4E1C-ACE7-373F4CA16C36}" dt="2021-03-01T22:14:30.820" v="341" actId="1076"/>
          <ac:graphicFrameMkLst>
            <pc:docMk/>
            <pc:sldMk cId="0" sldId="260"/>
            <ac:graphicFrameMk id="9" creationId="{00000000-0000-0000-0000-000000000000}"/>
          </ac:graphicFrameMkLst>
        </pc:graphicFrame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0" sldId="261"/>
        </pc:sldMkLst>
        <pc:spChg chg="del">
          <ac:chgData name="Anelisa Silva Schmidt Zucco" userId="a379eccc-1c86-4d94-9b62-67170c638140" providerId="ADAL" clId="{5406DFCF-FCCF-4E1C-ACE7-373F4CA16C36}" dt="2021-03-01T22:12:12.673" v="317" actId="478"/>
          <ac:spMkLst>
            <pc:docMk/>
            <pc:sldMk cId="0" sldId="261"/>
            <ac:spMk id="6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12:44.524" v="323" actId="1076"/>
          <ac:spMkLst>
            <pc:docMk/>
            <pc:sldMk cId="0" sldId="261"/>
            <ac:spMk id="7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12:28.767" v="318" actId="478"/>
          <ac:spMkLst>
            <pc:docMk/>
            <pc:sldMk cId="0" sldId="261"/>
            <ac:spMk id="8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2:10.194" v="316"/>
          <ac:spMkLst>
            <pc:docMk/>
            <pc:sldMk cId="0" sldId="261"/>
            <ac:spMk id="9" creationId="{56FAC15F-8D02-4601-B8DE-F888D9128A7C}"/>
          </ac:spMkLst>
        </pc:spChg>
        <pc:spChg chg="mod">
          <ac:chgData name="Anelisa Silva Schmidt Zucco" userId="a379eccc-1c86-4d94-9b62-67170c638140" providerId="ADAL" clId="{5406DFCF-FCCF-4E1C-ACE7-373F4CA16C36}" dt="2021-03-01T22:14:07.666" v="336" actId="12"/>
          <ac:spMkLst>
            <pc:docMk/>
            <pc:sldMk cId="0" sldId="261"/>
            <ac:spMk id="100" creationId="{00000000-0000-0000-0000-000000000000}"/>
          </ac:spMkLst>
        </pc:spChg>
      </pc:sldChg>
      <pc:sldChg chg="del">
        <pc:chgData name="Anelisa Silva Schmidt Zucco" userId="a379eccc-1c86-4d94-9b62-67170c638140" providerId="ADAL" clId="{5406DFCF-FCCF-4E1C-ACE7-373F4CA16C36}" dt="2021-03-01T22:16:45.447" v="395" actId="47"/>
        <pc:sldMkLst>
          <pc:docMk/>
          <pc:sldMk cId="0" sldId="263"/>
        </pc:sldMkLst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065875839" sldId="265"/>
        </pc:sldMkLst>
        <pc:spChg chg="del">
          <ac:chgData name="Anelisa Silva Schmidt Zucco" userId="a379eccc-1c86-4d94-9b62-67170c638140" providerId="ADAL" clId="{5406DFCF-FCCF-4E1C-ACE7-373F4CA16C36}" dt="2021-03-01T22:07:40.148" v="233" actId="478"/>
          <ac:spMkLst>
            <pc:docMk/>
            <pc:sldMk cId="1065875839" sldId="265"/>
            <ac:spMk id="2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07:43.447" v="234" actId="478"/>
          <ac:spMkLst>
            <pc:docMk/>
            <pc:sldMk cId="1065875839" sldId="265"/>
            <ac:spMk id="5" creationId="{632871F7-7FAC-41D3-A239-2CE3F776D5B2}"/>
          </ac:spMkLst>
        </pc:spChg>
        <pc:spChg chg="mod">
          <ac:chgData name="Anelisa Silva Schmidt Zucco" userId="a379eccc-1c86-4d94-9b62-67170c638140" providerId="ADAL" clId="{5406DFCF-FCCF-4E1C-ACE7-373F4CA16C36}" dt="2021-03-01T22:08:16.627" v="242" actId="207"/>
          <ac:spMkLst>
            <pc:docMk/>
            <pc:sldMk cId="1065875839" sldId="265"/>
            <ac:spMk id="6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8:33.817" v="245" actId="2711"/>
          <ac:spMkLst>
            <pc:docMk/>
            <pc:sldMk cId="1065875839" sldId="265"/>
            <ac:spMk id="9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9:08.599" v="254"/>
          <ac:spMkLst>
            <pc:docMk/>
            <pc:sldMk cId="1065875839" sldId="265"/>
            <ac:spMk id="10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8:45.302" v="249" actId="2711"/>
          <ac:spMkLst>
            <pc:docMk/>
            <pc:sldMk cId="1065875839" sldId="265"/>
            <ac:spMk id="11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8:50.861" v="250" actId="2711"/>
          <ac:spMkLst>
            <pc:docMk/>
            <pc:sldMk cId="1065875839" sldId="265"/>
            <ac:spMk id="12" creationId="{00000000-0000-0000-0000-000000000000}"/>
          </ac:spMkLst>
        </pc:spChg>
        <pc:spChg chg="del mod">
          <ac:chgData name="Anelisa Silva Schmidt Zucco" userId="a379eccc-1c86-4d94-9b62-67170c638140" providerId="ADAL" clId="{5406DFCF-FCCF-4E1C-ACE7-373F4CA16C36}" dt="2021-03-01T22:09:24.396" v="256" actId="478"/>
          <ac:spMkLst>
            <pc:docMk/>
            <pc:sldMk cId="1065875839" sldId="265"/>
            <ac:spMk id="13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9:41.742" v="260" actId="478"/>
          <ac:spMkLst>
            <pc:docMk/>
            <pc:sldMk cId="1065875839" sldId="265"/>
            <ac:spMk id="14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8:23.237" v="243"/>
          <ac:spMkLst>
            <pc:docMk/>
            <pc:sldMk cId="1065875839" sldId="265"/>
            <ac:spMk id="16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11:06.228" v="307" actId="478"/>
          <ac:spMkLst>
            <pc:docMk/>
            <pc:sldMk cId="1065875839" sldId="265"/>
            <ac:spMk id="17" creationId="{2A06F42F-EB32-4CC2-8BC7-7121AFF53815}"/>
          </ac:spMkLst>
        </pc:spChg>
        <pc:spChg chg="mod">
          <ac:chgData name="Anelisa Silva Schmidt Zucco" userId="a379eccc-1c86-4d94-9b62-67170c638140" providerId="ADAL" clId="{5406DFCF-FCCF-4E1C-ACE7-373F4CA16C36}" dt="2021-03-01T22:08:24.283" v="244"/>
          <ac:spMkLst>
            <pc:docMk/>
            <pc:sldMk cId="1065875839" sldId="265"/>
            <ac:spMk id="18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7:52.063" v="235" actId="478"/>
          <ac:spMkLst>
            <pc:docMk/>
            <pc:sldMk cId="1065875839" sldId="265"/>
            <ac:spMk id="19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7:54.292" v="236" actId="478"/>
          <ac:spMkLst>
            <pc:docMk/>
            <pc:sldMk cId="1065875839" sldId="265"/>
            <ac:spMk id="20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09:38.004" v="258" actId="1076"/>
          <ac:spMkLst>
            <pc:docMk/>
            <pc:sldMk cId="1065875839" sldId="265"/>
            <ac:spMk id="21" creationId="{32D517E3-C591-4DB3-87A2-DA7D28B52A4F}"/>
          </ac:spMkLst>
        </pc:spChg>
        <pc:spChg chg="del">
          <ac:chgData name="Anelisa Silva Schmidt Zucco" userId="a379eccc-1c86-4d94-9b62-67170c638140" providerId="ADAL" clId="{5406DFCF-FCCF-4E1C-ACE7-373F4CA16C36}" dt="2021-03-01T22:07:56.281" v="237" actId="478"/>
          <ac:spMkLst>
            <pc:docMk/>
            <pc:sldMk cId="1065875839" sldId="265"/>
            <ac:spMk id="22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09:46.470" v="261" actId="1076"/>
          <ac:spMkLst>
            <pc:docMk/>
            <pc:sldMk cId="1065875839" sldId="265"/>
            <ac:spMk id="23" creationId="{CA95FA48-453F-4335-9420-C1A53DE1459A}"/>
          </ac:spMkLst>
        </pc:spChg>
        <pc:spChg chg="add del mod">
          <ac:chgData name="Anelisa Silva Schmidt Zucco" userId="a379eccc-1c86-4d94-9b62-67170c638140" providerId="ADAL" clId="{5406DFCF-FCCF-4E1C-ACE7-373F4CA16C36}" dt="2021-03-01T22:10:02.492" v="263"/>
          <ac:spMkLst>
            <pc:docMk/>
            <pc:sldMk cId="1065875839" sldId="265"/>
            <ac:spMk id="24" creationId="{1D5E425F-B732-49E0-BB64-63CC2E46E504}"/>
          </ac:spMkLst>
        </pc:spChg>
        <pc:spChg chg="add mod">
          <ac:chgData name="Anelisa Silva Schmidt Zucco" userId="a379eccc-1c86-4d94-9b62-67170c638140" providerId="ADAL" clId="{5406DFCF-FCCF-4E1C-ACE7-373F4CA16C36}" dt="2021-03-01T22:11:03.953" v="306"/>
          <ac:spMkLst>
            <pc:docMk/>
            <pc:sldMk cId="1065875839" sldId="265"/>
            <ac:spMk id="25" creationId="{F366A62A-41E1-4DB7-9229-7694C6CCAA47}"/>
          </ac:spMkLst>
        </pc:sp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258100404" sldId="266"/>
        </pc:sldMkLst>
        <pc:spChg chg="mod">
          <ac:chgData name="Anelisa Silva Schmidt Zucco" userId="a379eccc-1c86-4d94-9b62-67170c638140" providerId="ADAL" clId="{5406DFCF-FCCF-4E1C-ACE7-373F4CA16C36}" dt="2021-03-01T22:05:56.392" v="218" actId="255"/>
          <ac:spMkLst>
            <pc:docMk/>
            <pc:sldMk cId="1258100404" sldId="266"/>
            <ac:spMk id="3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1:23.447" v="151" actId="478"/>
          <ac:spMkLst>
            <pc:docMk/>
            <pc:sldMk cId="1258100404" sldId="266"/>
            <ac:spMk id="4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10:38.507" v="300" actId="478"/>
          <ac:spMkLst>
            <pc:docMk/>
            <pc:sldMk cId="1258100404" sldId="266"/>
            <ac:spMk id="5" creationId="{A3C49661-3C04-4ED7-BC80-61F14FC6BFA1}"/>
          </ac:spMkLst>
        </pc:spChg>
        <pc:spChg chg="add mod">
          <ac:chgData name="Anelisa Silva Schmidt Zucco" userId="a379eccc-1c86-4d94-9b62-67170c638140" providerId="ADAL" clId="{5406DFCF-FCCF-4E1C-ACE7-373F4CA16C36}" dt="2021-03-01T22:10:36.045" v="299" actId="20577"/>
          <ac:spMkLst>
            <pc:docMk/>
            <pc:sldMk cId="1258100404" sldId="266"/>
            <ac:spMk id="6" creationId="{53A4CB3E-0D2E-46E5-BBEF-BC8EAF9DD45A}"/>
          </ac:spMkLst>
        </pc:sp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2339163777" sldId="267"/>
        </pc:sldMkLst>
        <pc:spChg chg="mod">
          <ac:chgData name="Anelisa Silva Schmidt Zucco" userId="a379eccc-1c86-4d94-9b62-67170c638140" providerId="ADAL" clId="{5406DFCF-FCCF-4E1C-ACE7-373F4CA16C36}" dt="2021-03-01T22:06:16.571" v="220" actId="255"/>
          <ac:spMkLst>
            <pc:docMk/>
            <pc:sldMk cId="2339163777" sldId="267"/>
            <ac:spMk id="3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6:19.946" v="221" actId="255"/>
          <ac:spMkLst>
            <pc:docMk/>
            <pc:sldMk cId="2339163777" sldId="267"/>
            <ac:spMk id="4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10:51.520" v="302" actId="478"/>
          <ac:spMkLst>
            <pc:docMk/>
            <pc:sldMk cId="2339163777" sldId="267"/>
            <ac:spMk id="6" creationId="{A099D543-5173-4C9B-82CA-6EA3C14DC23A}"/>
          </ac:spMkLst>
        </pc:spChg>
        <pc:spChg chg="del">
          <ac:chgData name="Anelisa Silva Schmidt Zucco" userId="a379eccc-1c86-4d94-9b62-67170c638140" providerId="ADAL" clId="{5406DFCF-FCCF-4E1C-ACE7-373F4CA16C36}" dt="2021-03-01T22:02:31.348" v="184" actId="478"/>
          <ac:spMkLst>
            <pc:docMk/>
            <pc:sldMk cId="2339163777" sldId="267"/>
            <ac:spMk id="7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0:53.321" v="303"/>
          <ac:spMkLst>
            <pc:docMk/>
            <pc:sldMk cId="2339163777" sldId="267"/>
            <ac:spMk id="8" creationId="{E2933749-F265-4AD4-BC7A-48C4DD4BA188}"/>
          </ac:spMkLst>
        </pc:spChg>
      </pc:sldChg>
      <pc:sldChg chg="addSp delSp modSp mod modTransition">
        <pc:chgData name="Anelisa Silva Schmidt Zucco" userId="a379eccc-1c86-4d94-9b62-67170c638140" providerId="ADAL" clId="{5406DFCF-FCCF-4E1C-ACE7-373F4CA16C36}" dt="2021-03-01T22:24:37.484" v="516" actId="1076"/>
        <pc:sldMkLst>
          <pc:docMk/>
          <pc:sldMk cId="2167754192" sldId="268"/>
        </pc:sldMkLst>
        <pc:spChg chg="mod">
          <ac:chgData name="Anelisa Silva Schmidt Zucco" userId="a379eccc-1c86-4d94-9b62-67170c638140" providerId="ADAL" clId="{5406DFCF-FCCF-4E1C-ACE7-373F4CA16C36}" dt="2021-03-01T22:07:17.841" v="229" actId="1076"/>
          <ac:spMkLst>
            <pc:docMk/>
            <pc:sldMk cId="2167754192" sldId="268"/>
            <ac:spMk id="8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6:51.547" v="226" actId="255"/>
          <ac:spMkLst>
            <pc:docMk/>
            <pc:sldMk cId="2167754192" sldId="268"/>
            <ac:spMk id="10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7:21.627" v="230" actId="478"/>
          <ac:spMkLst>
            <pc:docMk/>
            <pc:sldMk cId="2167754192" sldId="268"/>
            <ac:spMk id="11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3:47.869" v="191" actId="478"/>
          <ac:spMkLst>
            <pc:docMk/>
            <pc:sldMk cId="2167754192" sldId="268"/>
            <ac:spMk id="12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10:59.957" v="305" actId="478"/>
          <ac:spMkLst>
            <pc:docMk/>
            <pc:sldMk cId="2167754192" sldId="268"/>
            <ac:spMk id="13" creationId="{168B3793-20F2-4CB6-AD68-D48A47DE17DD}"/>
          </ac:spMkLst>
        </pc:spChg>
        <pc:spChg chg="add mod">
          <ac:chgData name="Anelisa Silva Schmidt Zucco" userId="a379eccc-1c86-4d94-9b62-67170c638140" providerId="ADAL" clId="{5406DFCF-FCCF-4E1C-ACE7-373F4CA16C36}" dt="2021-03-01T22:10:57.574" v="304"/>
          <ac:spMkLst>
            <pc:docMk/>
            <pc:sldMk cId="2167754192" sldId="268"/>
            <ac:spMk id="15" creationId="{BC810F33-B163-4088-B065-2DE6A6CB3540}"/>
          </ac:spMkLst>
        </pc:spChg>
        <pc:spChg chg="mod">
          <ac:chgData name="Anelisa Silva Schmidt Zucco" userId="a379eccc-1c86-4d94-9b62-67170c638140" providerId="ADAL" clId="{5406DFCF-FCCF-4E1C-ACE7-373F4CA16C36}" dt="2021-03-01T22:24:37.484" v="516" actId="1076"/>
          <ac:spMkLst>
            <pc:docMk/>
            <pc:sldMk cId="2167754192" sldId="268"/>
            <ac:spMk id="25" creationId="{00000000-0000-0000-0000-000000000000}"/>
          </ac:spMkLst>
        </pc:spChg>
      </pc:sldChg>
      <pc:sldChg chg="del">
        <pc:chgData name="Anelisa Silva Schmidt Zucco" userId="a379eccc-1c86-4d94-9b62-67170c638140" providerId="ADAL" clId="{5406DFCF-FCCF-4E1C-ACE7-373F4CA16C36}" dt="2021-03-01T22:14:35.672" v="342" actId="47"/>
        <pc:sldMkLst>
          <pc:docMk/>
          <pc:sldMk cId="769087389" sldId="269"/>
        </pc:sldMkLst>
      </pc:sldChg>
      <pc:sldChg chg="del">
        <pc:chgData name="Anelisa Silva Schmidt Zucco" userId="a379eccc-1c86-4d94-9b62-67170c638140" providerId="ADAL" clId="{5406DFCF-FCCF-4E1C-ACE7-373F4CA16C36}" dt="2021-03-01T22:16:54.721" v="396" actId="47"/>
        <pc:sldMkLst>
          <pc:docMk/>
          <pc:sldMk cId="999587393" sldId="271"/>
        </pc:sldMkLst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380858448" sldId="272"/>
        </pc:sldMkLst>
        <pc:spChg chg="mod">
          <ac:chgData name="Anelisa Silva Schmidt Zucco" userId="a379eccc-1c86-4d94-9b62-67170c638140" providerId="ADAL" clId="{5406DFCF-FCCF-4E1C-ACE7-373F4CA16C36}" dt="2021-03-01T22:11:39.206" v="311" actId="255"/>
          <ac:spMkLst>
            <pc:docMk/>
            <pc:sldMk cId="1380858448" sldId="272"/>
            <ac:spMk id="3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10:09.887" v="264" actId="478"/>
          <ac:spMkLst>
            <pc:docMk/>
            <pc:sldMk cId="1380858448" sldId="272"/>
            <ac:spMk id="4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1:10.431" v="308"/>
          <ac:spMkLst>
            <pc:docMk/>
            <pc:sldMk cId="1380858448" sldId="272"/>
            <ac:spMk id="5" creationId="{4495E485-66EC-4FDE-92B1-7BD0598E8412}"/>
          </ac:spMkLst>
        </pc:sp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385715215" sldId="274"/>
        </pc:sldMkLst>
        <pc:spChg chg="mod">
          <ac:chgData name="Anelisa Silva Schmidt Zucco" userId="a379eccc-1c86-4d94-9b62-67170c638140" providerId="ADAL" clId="{5406DFCF-FCCF-4E1C-ACE7-373F4CA16C36}" dt="2021-03-01T22:16:41.564" v="394" actId="1076"/>
          <ac:spMkLst>
            <pc:docMk/>
            <pc:sldMk cId="385715215" sldId="274"/>
            <ac:spMk id="5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16:41.564" v="394" actId="1076"/>
          <ac:spMkLst>
            <pc:docMk/>
            <pc:sldMk cId="385715215" sldId="274"/>
            <ac:spMk id="6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15:57.499" v="384" actId="478"/>
          <ac:spMkLst>
            <pc:docMk/>
            <pc:sldMk cId="385715215" sldId="274"/>
            <ac:spMk id="7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16:20.463" v="390" actId="207"/>
          <ac:spMkLst>
            <pc:docMk/>
            <pc:sldMk cId="385715215" sldId="274"/>
            <ac:spMk id="10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16:13.996" v="387" actId="478"/>
          <ac:spMkLst>
            <pc:docMk/>
            <pc:sldMk cId="385715215" sldId="274"/>
            <ac:spMk id="11" creationId="{00000000-0000-0000-0000-000000000000}"/>
          </ac:spMkLst>
        </pc:spChg>
        <pc:cxnChg chg="add del mod">
          <ac:chgData name="Anelisa Silva Schmidt Zucco" userId="a379eccc-1c86-4d94-9b62-67170c638140" providerId="ADAL" clId="{5406DFCF-FCCF-4E1C-ACE7-373F4CA16C36}" dt="2021-03-01T22:16:41.564" v="394" actId="1076"/>
          <ac:cxnSpMkLst>
            <pc:docMk/>
            <pc:sldMk cId="385715215" sldId="274"/>
            <ac:cxnSpMk id="8" creationId="{00000000-0000-0000-0000-000000000000}"/>
          </ac:cxnSpMkLst>
        </pc:cxnChg>
        <pc:cxnChg chg="mod">
          <ac:chgData name="Anelisa Silva Schmidt Zucco" userId="a379eccc-1c86-4d94-9b62-67170c638140" providerId="ADAL" clId="{5406DFCF-FCCF-4E1C-ACE7-373F4CA16C36}" dt="2021-03-01T22:16:41.564" v="394" actId="1076"/>
          <ac:cxnSpMkLst>
            <pc:docMk/>
            <pc:sldMk cId="385715215" sldId="274"/>
            <ac:cxnSpMk id="9" creationId="{00000000-0000-0000-0000-000000000000}"/>
          </ac:cxnSpMkLst>
        </pc:cxnChg>
      </pc:sldChg>
      <pc:sldChg chg="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156277664" sldId="275"/>
        </pc:sldMkLst>
        <pc:spChg chg="mod">
          <ac:chgData name="Anelisa Silva Schmidt Zucco" userId="a379eccc-1c86-4d94-9b62-67170c638140" providerId="ADAL" clId="{5406DFCF-FCCF-4E1C-ACE7-373F4CA16C36}" dt="2021-03-01T22:12:07.431" v="315" actId="2711"/>
          <ac:spMkLst>
            <pc:docMk/>
            <pc:sldMk cId="1156277664" sldId="275"/>
            <ac:spMk id="8" creationId="{00000000-0000-0000-0000-000000000000}"/>
          </ac:spMkLst>
        </pc:spChg>
        <pc:cxnChg chg="del">
          <ac:chgData name="Anelisa Silva Schmidt Zucco" userId="a379eccc-1c86-4d94-9b62-67170c638140" providerId="ADAL" clId="{5406DFCF-FCCF-4E1C-ACE7-373F4CA16C36}" dt="2021-03-01T22:11:47.380" v="312" actId="478"/>
          <ac:cxnSpMkLst>
            <pc:docMk/>
            <pc:sldMk cId="1156277664" sldId="275"/>
            <ac:cxnSpMk id="7" creationId="{00000000-0000-0000-0000-000000000000}"/>
          </ac:cxnSpMkLst>
        </pc:cxn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032285991" sldId="276"/>
        </pc:sldMkLst>
        <pc:spChg chg="mod">
          <ac:chgData name="Anelisa Silva Schmidt Zucco" userId="a379eccc-1c86-4d94-9b62-67170c638140" providerId="ADAL" clId="{5406DFCF-FCCF-4E1C-ACE7-373F4CA16C36}" dt="2021-03-01T22:15:03.318" v="348" actId="255"/>
          <ac:spMkLst>
            <pc:docMk/>
            <pc:sldMk cId="1032285991" sldId="276"/>
            <ac:spMk id="2" creationId="{00000000-0000-0000-0000-000000000000}"/>
          </ac:spMkLst>
        </pc:spChg>
        <pc:spChg chg="add mod">
          <ac:chgData name="Anelisa Silva Schmidt Zucco" userId="a379eccc-1c86-4d94-9b62-67170c638140" providerId="ADAL" clId="{5406DFCF-FCCF-4E1C-ACE7-373F4CA16C36}" dt="2021-03-01T22:14:47.547" v="344"/>
          <ac:spMkLst>
            <pc:docMk/>
            <pc:sldMk cId="1032285991" sldId="276"/>
            <ac:spMk id="6" creationId="{92DF4B33-0B14-4654-A014-5B89AACF5061}"/>
          </ac:spMkLst>
        </pc:spChg>
        <pc:spChg chg="del">
          <ac:chgData name="Anelisa Silva Schmidt Zucco" userId="a379eccc-1c86-4d94-9b62-67170c638140" providerId="ADAL" clId="{5406DFCF-FCCF-4E1C-ACE7-373F4CA16C36}" dt="2021-03-01T22:14:47.161" v="343" actId="478"/>
          <ac:spMkLst>
            <pc:docMk/>
            <pc:sldMk cId="1032285991" sldId="276"/>
            <ac:spMk id="9" creationId="{00000000-0000-0000-0000-000000000000}"/>
          </ac:spMkLst>
        </pc:spChg>
        <pc:graphicFrameChg chg="mod">
          <ac:chgData name="Anelisa Silva Schmidt Zucco" userId="a379eccc-1c86-4d94-9b62-67170c638140" providerId="ADAL" clId="{5406DFCF-FCCF-4E1C-ACE7-373F4CA16C36}" dt="2021-03-01T22:14:50.950" v="345" actId="1076"/>
          <ac:graphicFrameMkLst>
            <pc:docMk/>
            <pc:sldMk cId="1032285991" sldId="276"/>
            <ac:graphicFrameMk id="5" creationId="{00000000-0000-0000-0000-000000000000}"/>
          </ac:graphicFrameMkLst>
        </pc:graphicFrameChg>
      </pc:sldChg>
      <pc:sldChg chg="addSp delSp modSp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86487336" sldId="277"/>
        </pc:sldMkLst>
        <pc:spChg chg="mod">
          <ac:chgData name="Anelisa Silva Schmidt Zucco" userId="a379eccc-1c86-4d94-9b62-67170c638140" providerId="ADAL" clId="{5406DFCF-FCCF-4E1C-ACE7-373F4CA16C36}" dt="2021-03-01T22:23:25.420" v="510" actId="1076"/>
          <ac:spMkLst>
            <pc:docMk/>
            <pc:sldMk cId="186487336" sldId="277"/>
            <ac:spMk id="3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24:12.727" v="514" actId="1076"/>
          <ac:spMkLst>
            <pc:docMk/>
            <pc:sldMk cId="186487336" sldId="277"/>
            <ac:spMk id="5" creationId="{00000000-0000-0000-0000-000000000000}"/>
          </ac:spMkLst>
        </pc:spChg>
        <pc:spChg chg="del mod">
          <ac:chgData name="Anelisa Silva Schmidt Zucco" userId="a379eccc-1c86-4d94-9b62-67170c638140" providerId="ADAL" clId="{5406DFCF-FCCF-4E1C-ACE7-373F4CA16C36}" dt="2021-03-01T22:18:05.515" v="405" actId="478"/>
          <ac:spMkLst>
            <pc:docMk/>
            <pc:sldMk cId="186487336" sldId="277"/>
            <ac:spMk id="10" creationId="{00000000-0000-0000-0000-000000000000}"/>
          </ac:spMkLst>
        </pc:spChg>
        <pc:spChg chg="del mod">
          <ac:chgData name="Anelisa Silva Schmidt Zucco" userId="a379eccc-1c86-4d94-9b62-67170c638140" providerId="ADAL" clId="{5406DFCF-FCCF-4E1C-ACE7-373F4CA16C36}" dt="2021-03-01T22:19:21.088" v="410" actId="478"/>
          <ac:spMkLst>
            <pc:docMk/>
            <pc:sldMk cId="186487336" sldId="277"/>
            <ac:spMk id="11" creationId="{00000000-0000-0000-0000-000000000000}"/>
          </ac:spMkLst>
        </pc:spChg>
        <pc:spChg chg="del mod">
          <ac:chgData name="Anelisa Silva Schmidt Zucco" userId="a379eccc-1c86-4d94-9b62-67170c638140" providerId="ADAL" clId="{5406DFCF-FCCF-4E1C-ACE7-373F4CA16C36}" dt="2021-03-01T22:19:23.882" v="411" actId="478"/>
          <ac:spMkLst>
            <pc:docMk/>
            <pc:sldMk cId="186487336" sldId="277"/>
            <ac:spMk id="12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23:44.760" v="512" actId="1076"/>
          <ac:spMkLst>
            <pc:docMk/>
            <pc:sldMk cId="186487336" sldId="277"/>
            <ac:spMk id="13" creationId="{00000000-0000-0000-0000-000000000000}"/>
          </ac:spMkLst>
        </pc:spChg>
        <pc:spChg chg="del mod">
          <ac:chgData name="Anelisa Silva Schmidt Zucco" userId="a379eccc-1c86-4d94-9b62-67170c638140" providerId="ADAL" clId="{5406DFCF-FCCF-4E1C-ACE7-373F4CA16C36}" dt="2021-03-01T22:18:00.010" v="402" actId="478"/>
          <ac:spMkLst>
            <pc:docMk/>
            <pc:sldMk cId="186487336" sldId="277"/>
            <ac:spMk id="14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23:44.760" v="512" actId="1076"/>
          <ac:spMkLst>
            <pc:docMk/>
            <pc:sldMk cId="186487336" sldId="277"/>
            <ac:spMk id="15" creationId="{00000000-0000-0000-0000-000000000000}"/>
          </ac:spMkLst>
        </pc:spChg>
        <pc:spChg chg="add del mod">
          <ac:chgData name="Anelisa Silva Schmidt Zucco" userId="a379eccc-1c86-4d94-9b62-67170c638140" providerId="ADAL" clId="{5406DFCF-FCCF-4E1C-ACE7-373F4CA16C36}" dt="2021-03-01T22:19:19.304" v="409"/>
          <ac:spMkLst>
            <pc:docMk/>
            <pc:sldMk cId="186487336" sldId="277"/>
            <ac:spMk id="17" creationId="{39BCA9F4-87B9-4269-88E7-90432A1C9A39}"/>
          </ac:spMkLst>
        </pc:spChg>
        <pc:spChg chg="add del mod">
          <ac:chgData name="Anelisa Silva Schmidt Zucco" userId="a379eccc-1c86-4d94-9b62-67170c638140" providerId="ADAL" clId="{5406DFCF-FCCF-4E1C-ACE7-373F4CA16C36}" dt="2021-03-01T22:19:19.304" v="409"/>
          <ac:spMkLst>
            <pc:docMk/>
            <pc:sldMk cId="186487336" sldId="277"/>
            <ac:spMk id="18" creationId="{A0A3D129-86E6-46CD-BD90-E1BF4F5BFB7B}"/>
          </ac:spMkLst>
        </pc:spChg>
        <pc:spChg chg="add del mod">
          <ac:chgData name="Anelisa Silva Schmidt Zucco" userId="a379eccc-1c86-4d94-9b62-67170c638140" providerId="ADAL" clId="{5406DFCF-FCCF-4E1C-ACE7-373F4CA16C36}" dt="2021-03-01T22:19:19.304" v="409"/>
          <ac:spMkLst>
            <pc:docMk/>
            <pc:sldMk cId="186487336" sldId="277"/>
            <ac:spMk id="19" creationId="{B88F73CE-9642-4305-80C8-1972360FA579}"/>
          </ac:spMkLst>
        </pc:spChg>
        <pc:spChg chg="mod">
          <ac:chgData name="Anelisa Silva Schmidt Zucco" userId="a379eccc-1c86-4d94-9b62-67170c638140" providerId="ADAL" clId="{5406DFCF-FCCF-4E1C-ACE7-373F4CA16C36}" dt="2021-03-01T22:19:16.895" v="408"/>
          <ac:spMkLst>
            <pc:docMk/>
            <pc:sldMk cId="186487336" sldId="277"/>
            <ac:spMk id="21" creationId="{2F441F3F-C04F-4E0F-8BBA-46AB5218BD7A}"/>
          </ac:spMkLst>
        </pc:spChg>
        <pc:spChg chg="mod">
          <ac:chgData name="Anelisa Silva Schmidt Zucco" userId="a379eccc-1c86-4d94-9b62-67170c638140" providerId="ADAL" clId="{5406DFCF-FCCF-4E1C-ACE7-373F4CA16C36}" dt="2021-03-01T22:19:16.895" v="408"/>
          <ac:spMkLst>
            <pc:docMk/>
            <pc:sldMk cId="186487336" sldId="277"/>
            <ac:spMk id="22" creationId="{DD83F7CA-23A5-4732-ADBE-3918E13432AF}"/>
          </ac:spMkLst>
        </pc:spChg>
        <pc:spChg chg="add mod ord">
          <ac:chgData name="Anelisa Silva Schmidt Zucco" userId="a379eccc-1c86-4d94-9b62-67170c638140" providerId="ADAL" clId="{5406DFCF-FCCF-4E1C-ACE7-373F4CA16C36}" dt="2021-03-01T22:23:19.401" v="509" actId="14100"/>
          <ac:spMkLst>
            <pc:docMk/>
            <pc:sldMk cId="186487336" sldId="277"/>
            <ac:spMk id="23" creationId="{4BAA910F-703C-4D19-8FCA-751FA61F57BF}"/>
          </ac:spMkLst>
        </pc:spChg>
        <pc:spChg chg="add del mod">
          <ac:chgData name="Anelisa Silva Schmidt Zucco" userId="a379eccc-1c86-4d94-9b62-67170c638140" providerId="ADAL" clId="{5406DFCF-FCCF-4E1C-ACE7-373F4CA16C36}" dt="2021-03-01T22:20:33.234" v="427" actId="478"/>
          <ac:spMkLst>
            <pc:docMk/>
            <pc:sldMk cId="186487336" sldId="277"/>
            <ac:spMk id="24" creationId="{D62FAEE0-422E-4AF4-B91D-B96014C3D906}"/>
          </ac:spMkLst>
        </pc:spChg>
        <pc:spChg chg="add del mod">
          <ac:chgData name="Anelisa Silva Schmidt Zucco" userId="a379eccc-1c86-4d94-9b62-67170c638140" providerId="ADAL" clId="{5406DFCF-FCCF-4E1C-ACE7-373F4CA16C36}" dt="2021-03-01T22:22:00.871" v="474" actId="1076"/>
          <ac:spMkLst>
            <pc:docMk/>
            <pc:sldMk cId="186487336" sldId="277"/>
            <ac:spMk id="25" creationId="{28852CE8-5924-46B6-9E89-95FDEB355187}"/>
          </ac:spMkLst>
        </pc:spChg>
        <pc:spChg chg="mod">
          <ac:chgData name="Anelisa Silva Schmidt Zucco" userId="a379eccc-1c86-4d94-9b62-67170c638140" providerId="ADAL" clId="{5406DFCF-FCCF-4E1C-ACE7-373F4CA16C36}" dt="2021-03-01T22:19:24.758" v="412"/>
          <ac:spMkLst>
            <pc:docMk/>
            <pc:sldMk cId="186487336" sldId="277"/>
            <ac:spMk id="27" creationId="{6255DDD5-F800-4290-ABC0-8D0664DFE8EE}"/>
          </ac:spMkLst>
        </pc:spChg>
        <pc:spChg chg="mod">
          <ac:chgData name="Anelisa Silva Schmidt Zucco" userId="a379eccc-1c86-4d94-9b62-67170c638140" providerId="ADAL" clId="{5406DFCF-FCCF-4E1C-ACE7-373F4CA16C36}" dt="2021-03-01T22:19:24.758" v="412"/>
          <ac:spMkLst>
            <pc:docMk/>
            <pc:sldMk cId="186487336" sldId="277"/>
            <ac:spMk id="28" creationId="{2B27BA2C-E18E-4CE6-9756-BFAF0DD71818}"/>
          </ac:spMkLst>
        </pc:spChg>
        <pc:grpChg chg="add del mod">
          <ac:chgData name="Anelisa Silva Schmidt Zucco" userId="a379eccc-1c86-4d94-9b62-67170c638140" providerId="ADAL" clId="{5406DFCF-FCCF-4E1C-ACE7-373F4CA16C36}" dt="2021-03-01T22:19:19.304" v="409"/>
          <ac:grpSpMkLst>
            <pc:docMk/>
            <pc:sldMk cId="186487336" sldId="277"/>
            <ac:grpSpMk id="20" creationId="{BF28DBD7-8FDC-4017-B2FC-B5C283BF91AA}"/>
          </ac:grpSpMkLst>
        </pc:grpChg>
        <pc:grpChg chg="add mod">
          <ac:chgData name="Anelisa Silva Schmidt Zucco" userId="a379eccc-1c86-4d94-9b62-67170c638140" providerId="ADAL" clId="{5406DFCF-FCCF-4E1C-ACE7-373F4CA16C36}" dt="2021-03-01T22:24:01.593" v="513" actId="1076"/>
          <ac:grpSpMkLst>
            <pc:docMk/>
            <pc:sldMk cId="186487336" sldId="277"/>
            <ac:grpSpMk id="26" creationId="{4E84F07F-5F29-495E-8377-E221BFF6A07C}"/>
          </ac:grpSpMkLst>
        </pc:grpChg>
        <pc:picChg chg="del mod">
          <ac:chgData name="Anelisa Silva Schmidt Zucco" userId="a379eccc-1c86-4d94-9b62-67170c638140" providerId="ADAL" clId="{5406DFCF-FCCF-4E1C-ACE7-373F4CA16C36}" dt="2021-03-01T22:18:03.771" v="404" actId="478"/>
          <ac:picMkLst>
            <pc:docMk/>
            <pc:sldMk cId="186487336" sldId="277"/>
            <ac:picMk id="6" creationId="{E30AB022-AEE8-4394-9D8D-0A182FB4EFF5}"/>
          </ac:picMkLst>
        </pc:picChg>
        <pc:picChg chg="del mod">
          <ac:chgData name="Anelisa Silva Schmidt Zucco" userId="a379eccc-1c86-4d94-9b62-67170c638140" providerId="ADAL" clId="{5406DFCF-FCCF-4E1C-ACE7-373F4CA16C36}" dt="2021-03-01T22:18:00.968" v="403" actId="478"/>
          <ac:picMkLst>
            <pc:docMk/>
            <pc:sldMk cId="186487336" sldId="277"/>
            <ac:picMk id="7" creationId="{89FC56DE-6AE4-413B-AEBB-4D191A34F55E}"/>
          </ac:picMkLst>
        </pc:picChg>
        <pc:picChg chg="mod">
          <ac:chgData name="Anelisa Silva Schmidt Zucco" userId="a379eccc-1c86-4d94-9b62-67170c638140" providerId="ADAL" clId="{5406DFCF-FCCF-4E1C-ACE7-373F4CA16C36}" dt="2021-03-01T22:23:44.760" v="512" actId="1076"/>
          <ac:picMkLst>
            <pc:docMk/>
            <pc:sldMk cId="186487336" sldId="277"/>
            <ac:picMk id="8" creationId="{9FC8B44C-CC24-4234-B095-AC09F1431E16}"/>
          </ac:picMkLst>
        </pc:picChg>
        <pc:picChg chg="mod">
          <ac:chgData name="Anelisa Silva Schmidt Zucco" userId="a379eccc-1c86-4d94-9b62-67170c638140" providerId="ADAL" clId="{5406DFCF-FCCF-4E1C-ACE7-373F4CA16C36}" dt="2021-03-01T22:23:44.760" v="512" actId="1076"/>
          <ac:picMkLst>
            <pc:docMk/>
            <pc:sldMk cId="186487336" sldId="277"/>
            <ac:picMk id="9" creationId="{2B012878-B98D-4F50-95CB-4153BA441182}"/>
          </ac:picMkLst>
        </pc:picChg>
        <pc:cxnChg chg="del">
          <ac:chgData name="Anelisa Silva Schmidt Zucco" userId="a379eccc-1c86-4d94-9b62-67170c638140" providerId="ADAL" clId="{5406DFCF-FCCF-4E1C-ACE7-373F4CA16C36}" dt="2021-03-01T22:17:02.542" v="397" actId="478"/>
          <ac:cxnSpMkLst>
            <pc:docMk/>
            <pc:sldMk cId="186487336" sldId="277"/>
            <ac:cxnSpMk id="16" creationId="{00000000-0000-0000-0000-000000000000}"/>
          </ac:cxnSpMkLst>
        </pc:cxnChg>
      </pc:sldChg>
      <pc:sldChg chg="delSp modSp add del mod modTransition">
        <pc:chgData name="Anelisa Silva Schmidt Zucco" userId="a379eccc-1c86-4d94-9b62-67170c638140" providerId="ADAL" clId="{5406DFCF-FCCF-4E1C-ACE7-373F4CA16C36}" dt="2021-03-01T22:24:23.669" v="515"/>
        <pc:sldMkLst>
          <pc:docMk/>
          <pc:sldMk cId="1237527483" sldId="278"/>
        </pc:sldMkLst>
        <pc:spChg chg="del">
          <ac:chgData name="Anelisa Silva Schmidt Zucco" userId="a379eccc-1c86-4d94-9b62-67170c638140" providerId="ADAL" clId="{5406DFCF-FCCF-4E1C-ACE7-373F4CA16C36}" dt="2021-03-01T22:00:30.134" v="119" actId="478"/>
          <ac:spMkLst>
            <pc:docMk/>
            <pc:sldMk cId="1237527483" sldId="278"/>
            <ac:spMk id="2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5:35.222" v="216" actId="1076"/>
          <ac:spMkLst>
            <pc:docMk/>
            <pc:sldMk cId="1237527483" sldId="278"/>
            <ac:spMk id="4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0:32.205" v="120" actId="478"/>
          <ac:spMkLst>
            <pc:docMk/>
            <pc:sldMk cId="1237527483" sldId="278"/>
            <ac:spMk id="8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10:19.202" v="265" actId="1076"/>
          <ac:spMkLst>
            <pc:docMk/>
            <pc:sldMk cId="1237527483" sldId="278"/>
            <ac:spMk id="9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5:02.283" v="204" actId="255"/>
          <ac:spMkLst>
            <pc:docMk/>
            <pc:sldMk cId="1237527483" sldId="278"/>
            <ac:spMk id="10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0:33.733" v="121" actId="478"/>
          <ac:spMkLst>
            <pc:docMk/>
            <pc:sldMk cId="1237527483" sldId="278"/>
            <ac:spMk id="11" creationId="{00000000-0000-0000-0000-000000000000}"/>
          </ac:spMkLst>
        </pc:spChg>
        <pc:spChg chg="mod">
          <ac:chgData name="Anelisa Silva Schmidt Zucco" userId="a379eccc-1c86-4d94-9b62-67170c638140" providerId="ADAL" clId="{5406DFCF-FCCF-4E1C-ACE7-373F4CA16C36}" dt="2021-03-01T22:05:33.214" v="215" actId="1076"/>
          <ac:spMkLst>
            <pc:docMk/>
            <pc:sldMk cId="1237527483" sldId="278"/>
            <ac:spMk id="12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2:00:18.346" v="118" actId="478"/>
          <ac:spMkLst>
            <pc:docMk/>
            <pc:sldMk cId="1237527483" sldId="278"/>
            <ac:spMk id="13" creationId="{00000000-0000-0000-0000-000000000000}"/>
          </ac:spMkLst>
        </pc:spChg>
        <pc:spChg chg="del">
          <ac:chgData name="Anelisa Silva Schmidt Zucco" userId="a379eccc-1c86-4d94-9b62-67170c638140" providerId="ADAL" clId="{5406DFCF-FCCF-4E1C-ACE7-373F4CA16C36}" dt="2021-03-01T21:59:43.197" v="104" actId="478"/>
          <ac:spMkLst>
            <pc:docMk/>
            <pc:sldMk cId="1237527483" sldId="278"/>
            <ac:spMk id="16" creationId="{00000000-0000-0000-0000-000000000000}"/>
          </ac:spMkLst>
        </pc:spChg>
      </pc:sldChg>
      <pc:sldMasterChg chg="addSp delSp modSp mod modSldLayout">
        <pc:chgData name="Anelisa Silva Schmidt Zucco" userId="a379eccc-1c86-4d94-9b62-67170c638140" providerId="ADAL" clId="{5406DFCF-FCCF-4E1C-ACE7-373F4CA16C36}" dt="2021-03-01T21:59:13.004" v="101" actId="478"/>
        <pc:sldMasterMkLst>
          <pc:docMk/>
          <pc:sldMasterMk cId="0" sldId="2147483659"/>
        </pc:sldMasterMkLst>
        <pc:picChg chg="add del">
          <ac:chgData name="Anelisa Silva Schmidt Zucco" userId="a379eccc-1c86-4d94-9b62-67170c638140" providerId="ADAL" clId="{5406DFCF-FCCF-4E1C-ACE7-373F4CA16C36}" dt="2021-03-01T21:54:57.723" v="45" actId="478"/>
          <ac:picMkLst>
            <pc:docMk/>
            <pc:sldMasterMk cId="0" sldId="2147483659"/>
            <ac:picMk id="6" creationId="{00000000-0000-0000-0000-000000000000}"/>
          </ac:picMkLst>
        </pc:picChg>
        <pc:picChg chg="add del">
          <ac:chgData name="Anelisa Silva Schmidt Zucco" userId="a379eccc-1c86-4d94-9b62-67170c638140" providerId="ADAL" clId="{5406DFCF-FCCF-4E1C-ACE7-373F4CA16C36}" dt="2021-03-01T21:54:57.723" v="45" actId="478"/>
          <ac:picMkLst>
            <pc:docMk/>
            <pc:sldMasterMk cId="0" sldId="2147483659"/>
            <ac:picMk id="7" creationId="{00000000-0000-0000-0000-000000000000}"/>
          </ac:picMkLst>
        </pc:picChg>
        <pc:picChg chg="del">
          <ac:chgData name="Anelisa Silva Schmidt Zucco" userId="a379eccc-1c86-4d94-9b62-67170c638140" providerId="ADAL" clId="{5406DFCF-FCCF-4E1C-ACE7-373F4CA16C36}" dt="2021-03-01T21:53:57.317" v="40" actId="478"/>
          <ac:picMkLst>
            <pc:docMk/>
            <pc:sldMasterMk cId="0" sldId="2147483659"/>
            <ac:picMk id="8" creationId="{00000000-0000-0000-0000-000000000000}"/>
          </ac:picMkLst>
        </pc:picChg>
        <pc:picChg chg="add mod">
          <ac:chgData name="Anelisa Silva Schmidt Zucco" userId="a379eccc-1c86-4d94-9b62-67170c638140" providerId="ADAL" clId="{5406DFCF-FCCF-4E1C-ACE7-373F4CA16C36}" dt="2021-03-01T21:54:09.611" v="44" actId="1037"/>
          <ac:picMkLst>
            <pc:docMk/>
            <pc:sldMasterMk cId="0" sldId="2147483659"/>
            <ac:picMk id="10" creationId="{29232970-FE68-4926-986D-EB0AF04C263F}"/>
          </ac:picMkLst>
        </pc:picChg>
        <pc:sldLayoutChg chg="addSp delSp modSp mod">
          <pc:chgData name="Anelisa Silva Schmidt Zucco" userId="a379eccc-1c86-4d94-9b62-67170c638140" providerId="ADAL" clId="{5406DFCF-FCCF-4E1C-ACE7-373F4CA16C36}" dt="2021-03-01T21:59:13.004" v="101" actId="478"/>
          <pc:sldLayoutMkLst>
            <pc:docMk/>
            <pc:sldMasterMk cId="0" sldId="2147483659"/>
            <pc:sldLayoutMk cId="0" sldId="2147483648"/>
          </pc:sldLayoutMkLst>
          <pc:spChg chg="add del mod">
            <ac:chgData name="Anelisa Silva Schmidt Zucco" userId="a379eccc-1c86-4d94-9b62-67170c638140" providerId="ADAL" clId="{5406DFCF-FCCF-4E1C-ACE7-373F4CA16C36}" dt="2021-03-01T21:59:13.004" v="101" actId="478"/>
            <ac:spMkLst>
              <pc:docMk/>
              <pc:sldMasterMk cId="0" sldId="2147483659"/>
              <pc:sldLayoutMk cId="0" sldId="2147483648"/>
              <ac:spMk id="5" creationId="{4CA7826E-19E0-4FD4-900E-B185733A6B41}"/>
            </ac:spMkLst>
          </pc:spChg>
          <pc:spChg chg="del">
            <ac:chgData name="Anelisa Silva Schmidt Zucco" userId="a379eccc-1c86-4d94-9b62-67170c638140" providerId="ADAL" clId="{5406DFCF-FCCF-4E1C-ACE7-373F4CA16C36}" dt="2021-03-01T21:50:49.588" v="26" actId="478"/>
            <ac:spMkLst>
              <pc:docMk/>
              <pc:sldMasterMk cId="0" sldId="2147483659"/>
              <pc:sldLayoutMk cId="0" sldId="2147483648"/>
              <ac:spMk id="13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0:55.091" v="27" actId="478"/>
          <pc:sldLayoutMkLst>
            <pc:docMk/>
            <pc:sldMasterMk cId="0" sldId="2147483659"/>
            <pc:sldLayoutMk cId="0" sldId="2147483649"/>
          </pc:sldLayoutMkLst>
          <pc:spChg chg="add mod">
            <ac:chgData name="Anelisa Silva Schmidt Zucco" userId="a379eccc-1c86-4d94-9b62-67170c638140" providerId="ADAL" clId="{5406DFCF-FCCF-4E1C-ACE7-373F4CA16C36}" dt="2021-03-01T21:48:53.879" v="5"/>
            <ac:spMkLst>
              <pc:docMk/>
              <pc:sldMasterMk cId="0" sldId="2147483659"/>
              <pc:sldLayoutMk cId="0" sldId="2147483649"/>
              <ac:spMk id="4" creationId="{40299891-3DFB-4A4C-BEAD-1B0068A3751E}"/>
            </ac:spMkLst>
          </pc:spChg>
          <pc:spChg chg="del">
            <ac:chgData name="Anelisa Silva Schmidt Zucco" userId="a379eccc-1c86-4d94-9b62-67170c638140" providerId="ADAL" clId="{5406DFCF-FCCF-4E1C-ACE7-373F4CA16C36}" dt="2021-03-01T21:50:55.091" v="27" actId="478"/>
            <ac:spMkLst>
              <pc:docMk/>
              <pc:sldMasterMk cId="0" sldId="2147483659"/>
              <pc:sldLayoutMk cId="0" sldId="2147483649"/>
              <ac:spMk id="16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0:45.474" v="25" actId="478"/>
          <pc:sldLayoutMkLst>
            <pc:docMk/>
            <pc:sldMasterMk cId="0" sldId="2147483659"/>
            <pc:sldLayoutMk cId="0" sldId="2147483650"/>
          </pc:sldLayoutMkLst>
          <pc:spChg chg="add del mod">
            <ac:chgData name="Anelisa Silva Schmidt Zucco" userId="a379eccc-1c86-4d94-9b62-67170c638140" providerId="ADAL" clId="{5406DFCF-FCCF-4E1C-ACE7-373F4CA16C36}" dt="2021-03-01T21:50:42.404" v="24" actId="478"/>
            <ac:spMkLst>
              <pc:docMk/>
              <pc:sldMasterMk cId="0" sldId="2147483659"/>
              <pc:sldLayoutMk cId="0" sldId="2147483650"/>
              <ac:spMk id="3" creationId="{7387DAAE-AD7E-48B6-90E2-29EA3DD1F7BD}"/>
            </ac:spMkLst>
          </pc:spChg>
          <pc:spChg chg="del">
            <ac:chgData name="Anelisa Silva Schmidt Zucco" userId="a379eccc-1c86-4d94-9b62-67170c638140" providerId="ADAL" clId="{5406DFCF-FCCF-4E1C-ACE7-373F4CA16C36}" dt="2021-03-01T21:50:45.474" v="25" actId="478"/>
            <ac:spMkLst>
              <pc:docMk/>
              <pc:sldMasterMk cId="0" sldId="2147483659"/>
              <pc:sldLayoutMk cId="0" sldId="2147483650"/>
              <ac:spMk id="18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00.866" v="28" actId="478"/>
          <pc:sldLayoutMkLst>
            <pc:docMk/>
            <pc:sldMasterMk cId="0" sldId="2147483659"/>
            <pc:sldLayoutMk cId="0" sldId="2147483651"/>
          </pc:sldLayoutMkLst>
          <pc:spChg chg="add mod">
            <ac:chgData name="Anelisa Silva Schmidt Zucco" userId="a379eccc-1c86-4d94-9b62-67170c638140" providerId="ADAL" clId="{5406DFCF-FCCF-4E1C-ACE7-373F4CA16C36}" dt="2021-03-01T21:48:57.504" v="7"/>
            <ac:spMkLst>
              <pc:docMk/>
              <pc:sldMasterMk cId="0" sldId="2147483659"/>
              <pc:sldLayoutMk cId="0" sldId="2147483651"/>
              <ac:spMk id="6" creationId="{227A4D9A-55B6-483C-822B-C9FF0443AE93}"/>
            </ac:spMkLst>
          </pc:spChg>
          <pc:spChg chg="del">
            <ac:chgData name="Anelisa Silva Schmidt Zucco" userId="a379eccc-1c86-4d94-9b62-67170c638140" providerId="ADAL" clId="{5406DFCF-FCCF-4E1C-ACE7-373F4CA16C36}" dt="2021-03-01T21:51:00.866" v="28" actId="478"/>
            <ac:spMkLst>
              <pc:docMk/>
              <pc:sldMasterMk cId="0" sldId="2147483659"/>
              <pc:sldLayoutMk cId="0" sldId="2147483651"/>
              <ac:spMk id="23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23.838" v="29" actId="478"/>
          <pc:sldLayoutMkLst>
            <pc:docMk/>
            <pc:sldMasterMk cId="0" sldId="2147483659"/>
            <pc:sldLayoutMk cId="0" sldId="2147483652"/>
          </pc:sldLayoutMkLst>
          <pc:spChg chg="add mod">
            <ac:chgData name="Anelisa Silva Schmidt Zucco" userId="a379eccc-1c86-4d94-9b62-67170c638140" providerId="ADAL" clId="{5406DFCF-FCCF-4E1C-ACE7-373F4CA16C36}" dt="2021-03-01T21:48:58.887" v="8"/>
            <ac:spMkLst>
              <pc:docMk/>
              <pc:sldMasterMk cId="0" sldId="2147483659"/>
              <pc:sldLayoutMk cId="0" sldId="2147483652"/>
              <ac:spMk id="5" creationId="{22EEA5F6-56B5-485F-B68B-EA8B0D2DEDC2}"/>
            </ac:spMkLst>
          </pc:spChg>
          <pc:spChg chg="del">
            <ac:chgData name="Anelisa Silva Schmidt Zucco" userId="a379eccc-1c86-4d94-9b62-67170c638140" providerId="ADAL" clId="{5406DFCF-FCCF-4E1C-ACE7-373F4CA16C36}" dt="2021-03-01T21:51:23.838" v="29" actId="478"/>
            <ac:spMkLst>
              <pc:docMk/>
              <pc:sldMasterMk cId="0" sldId="2147483659"/>
              <pc:sldLayoutMk cId="0" sldId="2147483652"/>
              <ac:spMk id="26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27.789" v="30" actId="478"/>
          <pc:sldLayoutMkLst>
            <pc:docMk/>
            <pc:sldMasterMk cId="0" sldId="2147483659"/>
            <pc:sldLayoutMk cId="0" sldId="2147483653"/>
          </pc:sldLayoutMkLst>
          <pc:spChg chg="add mod">
            <ac:chgData name="Anelisa Silva Schmidt Zucco" userId="a379eccc-1c86-4d94-9b62-67170c638140" providerId="ADAL" clId="{5406DFCF-FCCF-4E1C-ACE7-373F4CA16C36}" dt="2021-03-01T21:49:00.445" v="9"/>
            <ac:spMkLst>
              <pc:docMk/>
              <pc:sldMasterMk cId="0" sldId="2147483659"/>
              <pc:sldLayoutMk cId="0" sldId="2147483653"/>
              <ac:spMk id="5" creationId="{D7230C0F-40F2-4D81-86CB-FDD4AFA932E3}"/>
            </ac:spMkLst>
          </pc:spChg>
          <pc:spChg chg="del">
            <ac:chgData name="Anelisa Silva Schmidt Zucco" userId="a379eccc-1c86-4d94-9b62-67170c638140" providerId="ADAL" clId="{5406DFCF-FCCF-4E1C-ACE7-373F4CA16C36}" dt="2021-03-01T21:51:27.789" v="30" actId="478"/>
            <ac:spMkLst>
              <pc:docMk/>
              <pc:sldMasterMk cId="0" sldId="2147483659"/>
              <pc:sldLayoutMk cId="0" sldId="2147483653"/>
              <ac:spMk id="30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32.275" v="31" actId="478"/>
          <pc:sldLayoutMkLst>
            <pc:docMk/>
            <pc:sldMasterMk cId="0" sldId="2147483659"/>
            <pc:sldLayoutMk cId="0" sldId="2147483654"/>
          </pc:sldLayoutMkLst>
          <pc:spChg chg="add mod">
            <ac:chgData name="Anelisa Silva Schmidt Zucco" userId="a379eccc-1c86-4d94-9b62-67170c638140" providerId="ADAL" clId="{5406DFCF-FCCF-4E1C-ACE7-373F4CA16C36}" dt="2021-03-01T21:49:02.432" v="10"/>
            <ac:spMkLst>
              <pc:docMk/>
              <pc:sldMasterMk cId="0" sldId="2147483659"/>
              <pc:sldLayoutMk cId="0" sldId="2147483654"/>
              <ac:spMk id="4" creationId="{0222C2AA-7E9B-4645-AF59-23740589064A}"/>
            </ac:spMkLst>
          </pc:spChg>
          <pc:spChg chg="del">
            <ac:chgData name="Anelisa Silva Schmidt Zucco" userId="a379eccc-1c86-4d94-9b62-67170c638140" providerId="ADAL" clId="{5406DFCF-FCCF-4E1C-ACE7-373F4CA16C36}" dt="2021-03-01T21:51:32.275" v="31" actId="478"/>
            <ac:spMkLst>
              <pc:docMk/>
              <pc:sldMasterMk cId="0" sldId="2147483659"/>
              <pc:sldLayoutMk cId="0" sldId="2147483654"/>
              <ac:spMk id="33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35.372" v="32" actId="478"/>
          <pc:sldLayoutMkLst>
            <pc:docMk/>
            <pc:sldMasterMk cId="0" sldId="2147483659"/>
            <pc:sldLayoutMk cId="0" sldId="2147483655"/>
          </pc:sldLayoutMkLst>
          <pc:spChg chg="add mod">
            <ac:chgData name="Anelisa Silva Schmidt Zucco" userId="a379eccc-1c86-4d94-9b62-67170c638140" providerId="ADAL" clId="{5406DFCF-FCCF-4E1C-ACE7-373F4CA16C36}" dt="2021-03-01T21:49:03.851" v="11"/>
            <ac:spMkLst>
              <pc:docMk/>
              <pc:sldMasterMk cId="0" sldId="2147483659"/>
              <pc:sldLayoutMk cId="0" sldId="2147483655"/>
              <ac:spMk id="7" creationId="{E1982604-6DB1-440A-958C-F9B36229CF1B}"/>
            </ac:spMkLst>
          </pc:spChg>
          <pc:spChg chg="del">
            <ac:chgData name="Anelisa Silva Schmidt Zucco" userId="a379eccc-1c86-4d94-9b62-67170c638140" providerId="ADAL" clId="{5406DFCF-FCCF-4E1C-ACE7-373F4CA16C36}" dt="2021-03-01T21:51:35.372" v="32" actId="478"/>
            <ac:spMkLst>
              <pc:docMk/>
              <pc:sldMasterMk cId="0" sldId="2147483659"/>
              <pc:sldLayoutMk cId="0" sldId="2147483655"/>
              <ac:spMk id="39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37.267" v="33" actId="478"/>
          <pc:sldLayoutMkLst>
            <pc:docMk/>
            <pc:sldMasterMk cId="0" sldId="2147483659"/>
            <pc:sldLayoutMk cId="0" sldId="2147483656"/>
          </pc:sldLayoutMkLst>
          <pc:spChg chg="add mod">
            <ac:chgData name="Anelisa Silva Schmidt Zucco" userId="a379eccc-1c86-4d94-9b62-67170c638140" providerId="ADAL" clId="{5406DFCF-FCCF-4E1C-ACE7-373F4CA16C36}" dt="2021-03-01T21:49:06.761" v="12"/>
            <ac:spMkLst>
              <pc:docMk/>
              <pc:sldMasterMk cId="0" sldId="2147483659"/>
              <pc:sldLayoutMk cId="0" sldId="2147483656"/>
              <ac:spMk id="4" creationId="{EF2B7967-6D10-436C-8286-2086FAE95501}"/>
            </ac:spMkLst>
          </pc:spChg>
          <pc:spChg chg="del">
            <ac:chgData name="Anelisa Silva Schmidt Zucco" userId="a379eccc-1c86-4d94-9b62-67170c638140" providerId="ADAL" clId="{5406DFCF-FCCF-4E1C-ACE7-373F4CA16C36}" dt="2021-03-01T21:51:37.267" v="33" actId="478"/>
            <ac:spMkLst>
              <pc:docMk/>
              <pc:sldMasterMk cId="0" sldId="2147483659"/>
              <pc:sldLayoutMk cId="0" sldId="2147483656"/>
              <ac:spMk id="42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39.706" v="34" actId="478"/>
          <pc:sldLayoutMkLst>
            <pc:docMk/>
            <pc:sldMasterMk cId="0" sldId="2147483659"/>
            <pc:sldLayoutMk cId="0" sldId="2147483657"/>
          </pc:sldLayoutMkLst>
          <pc:spChg chg="add mod">
            <ac:chgData name="Anelisa Silva Schmidt Zucco" userId="a379eccc-1c86-4d94-9b62-67170c638140" providerId="ADAL" clId="{5406DFCF-FCCF-4E1C-ACE7-373F4CA16C36}" dt="2021-03-01T21:49:10.956" v="13"/>
            <ac:spMkLst>
              <pc:docMk/>
              <pc:sldMasterMk cId="0" sldId="2147483659"/>
              <pc:sldLayoutMk cId="0" sldId="2147483657"/>
              <ac:spMk id="5" creationId="{7D2FA4DB-C234-4B42-947C-57A764DC20AD}"/>
            </ac:spMkLst>
          </pc:spChg>
          <pc:spChg chg="del">
            <ac:chgData name="Anelisa Silva Schmidt Zucco" userId="a379eccc-1c86-4d94-9b62-67170c638140" providerId="ADAL" clId="{5406DFCF-FCCF-4E1C-ACE7-373F4CA16C36}" dt="2021-03-01T21:51:39.706" v="34" actId="478"/>
            <ac:spMkLst>
              <pc:docMk/>
              <pc:sldMasterMk cId="0" sldId="2147483659"/>
              <pc:sldLayoutMk cId="0" sldId="2147483657"/>
              <ac:spMk id="46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51:41.861" v="35" actId="478"/>
          <pc:sldLayoutMkLst>
            <pc:docMk/>
            <pc:sldMasterMk cId="0" sldId="2147483659"/>
            <pc:sldLayoutMk cId="0" sldId="2147483658"/>
          </pc:sldLayoutMkLst>
          <pc:spChg chg="add mod">
            <ac:chgData name="Anelisa Silva Schmidt Zucco" userId="a379eccc-1c86-4d94-9b62-67170c638140" providerId="ADAL" clId="{5406DFCF-FCCF-4E1C-ACE7-373F4CA16C36}" dt="2021-03-01T21:49:12.266" v="14"/>
            <ac:spMkLst>
              <pc:docMk/>
              <pc:sldMasterMk cId="0" sldId="2147483659"/>
              <pc:sldLayoutMk cId="0" sldId="2147483658"/>
              <ac:spMk id="3" creationId="{3733360B-B867-43A9-B9F1-D8B194BEA6B4}"/>
            </ac:spMkLst>
          </pc:spChg>
          <pc:spChg chg="del">
            <ac:chgData name="Anelisa Silva Schmidt Zucco" userId="a379eccc-1c86-4d94-9b62-67170c638140" providerId="ADAL" clId="{5406DFCF-FCCF-4E1C-ACE7-373F4CA16C36}" dt="2021-03-01T21:51:41.861" v="35" actId="478"/>
            <ac:spMkLst>
              <pc:docMk/>
              <pc:sldMasterMk cId="0" sldId="2147483659"/>
              <pc:sldLayoutMk cId="0" sldId="2147483658"/>
              <ac:spMk id="48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49:28.786" v="20"/>
          <pc:sldLayoutMkLst>
            <pc:docMk/>
            <pc:sldMasterMk cId="0" sldId="2147483659"/>
            <pc:sldLayoutMk cId="4063192007" sldId="2147483660"/>
          </pc:sldLayoutMkLst>
          <pc:spChg chg="add mod">
            <ac:chgData name="Anelisa Silva Schmidt Zucco" userId="a379eccc-1c86-4d94-9b62-67170c638140" providerId="ADAL" clId="{5406DFCF-FCCF-4E1C-ACE7-373F4CA16C36}" dt="2021-03-01T21:49:28.786" v="20"/>
            <ac:spMkLst>
              <pc:docMk/>
              <pc:sldMasterMk cId="0" sldId="2147483659"/>
              <pc:sldLayoutMk cId="4063192007" sldId="2147483660"/>
              <ac:spMk id="7" creationId="{4A10C7F5-6373-43E8-A383-37821E618007}"/>
            </ac:spMkLst>
          </pc:spChg>
          <pc:spChg chg="del">
            <ac:chgData name="Anelisa Silva Schmidt Zucco" userId="a379eccc-1c86-4d94-9b62-67170c638140" providerId="ADAL" clId="{5406DFCF-FCCF-4E1C-ACE7-373F4CA16C36}" dt="2021-03-01T21:49:27.824" v="19" actId="478"/>
            <ac:spMkLst>
              <pc:docMk/>
              <pc:sldMasterMk cId="0" sldId="2147483659"/>
              <pc:sldLayoutMk cId="4063192007" sldId="2147483660"/>
              <ac:spMk id="9" creationId="{00000000-0000-0000-0000-000000000000}"/>
            </ac:spMkLst>
          </pc:spChg>
          <pc:spChg chg="del">
            <ac:chgData name="Anelisa Silva Schmidt Zucco" userId="a379eccc-1c86-4d94-9b62-67170c638140" providerId="ADAL" clId="{5406DFCF-FCCF-4E1C-ACE7-373F4CA16C36}" dt="2021-03-01T21:49:26.602" v="18" actId="478"/>
            <ac:spMkLst>
              <pc:docMk/>
              <pc:sldMasterMk cId="0" sldId="2147483659"/>
              <pc:sldLayoutMk cId="4063192007" sldId="2147483660"/>
              <ac:spMk id="10" creationId="{00000000-0000-0000-0000-000000000000}"/>
            </ac:spMkLst>
          </pc:spChg>
        </pc:sldLayoutChg>
        <pc:sldLayoutChg chg="addSp delSp modSp mod">
          <pc:chgData name="Anelisa Silva Schmidt Zucco" userId="a379eccc-1c86-4d94-9b62-67170c638140" providerId="ADAL" clId="{5406DFCF-FCCF-4E1C-ACE7-373F4CA16C36}" dt="2021-03-01T21:49:22.998" v="17" actId="478"/>
          <pc:sldLayoutMkLst>
            <pc:docMk/>
            <pc:sldMasterMk cId="0" sldId="2147483659"/>
            <pc:sldLayoutMk cId="897764319" sldId="2147483661"/>
          </pc:sldLayoutMkLst>
          <pc:spChg chg="add mod">
            <ac:chgData name="Anelisa Silva Schmidt Zucco" userId="a379eccc-1c86-4d94-9b62-67170c638140" providerId="ADAL" clId="{5406DFCF-FCCF-4E1C-ACE7-373F4CA16C36}" dt="2021-03-01T21:49:15.607" v="15"/>
            <ac:spMkLst>
              <pc:docMk/>
              <pc:sldMasterMk cId="0" sldId="2147483659"/>
              <pc:sldLayoutMk cId="897764319" sldId="2147483661"/>
              <ac:spMk id="6" creationId="{8E1DF591-F69A-4880-A92A-21C52D34A44A}"/>
            </ac:spMkLst>
          </pc:spChg>
          <pc:spChg chg="del">
            <ac:chgData name="Anelisa Silva Schmidt Zucco" userId="a379eccc-1c86-4d94-9b62-67170c638140" providerId="ADAL" clId="{5406DFCF-FCCF-4E1C-ACE7-373F4CA16C36}" dt="2021-03-01T21:49:19.852" v="16" actId="478"/>
            <ac:spMkLst>
              <pc:docMk/>
              <pc:sldMasterMk cId="0" sldId="2147483659"/>
              <pc:sldLayoutMk cId="897764319" sldId="2147483661"/>
              <ac:spMk id="8" creationId="{00000000-0000-0000-0000-000000000000}"/>
            </ac:spMkLst>
          </pc:spChg>
          <pc:spChg chg="del">
            <ac:chgData name="Anelisa Silva Schmidt Zucco" userId="a379eccc-1c86-4d94-9b62-67170c638140" providerId="ADAL" clId="{5406DFCF-FCCF-4E1C-ACE7-373F4CA16C36}" dt="2021-03-01T21:49:22.998" v="17" actId="478"/>
            <ac:spMkLst>
              <pc:docMk/>
              <pc:sldMasterMk cId="0" sldId="2147483659"/>
              <pc:sldLayoutMk cId="897764319" sldId="2147483661"/>
              <ac:spMk id="9" creationId="{00000000-0000-0000-0000-000000000000}"/>
            </ac:spMkLst>
          </pc:spChg>
        </pc:sldLayoutChg>
      </pc:sldMasterChg>
    </pc:docChg>
  </pc:docChgLst>
  <pc:docChgLst>
    <pc:chgData name="Summer Rashed" userId="S::ssrashed@uwaterloo.ca::bbb2844d-3107-4f0d-8170-b96dd41d44bb" providerId="AD" clId="Web-{B7D40801-E198-462E-A128-8AD591AA00AC}"/>
    <pc:docChg chg="modSld">
      <pc:chgData name="Summer Rashed" userId="S::ssrashed@uwaterloo.ca::bbb2844d-3107-4f0d-8170-b96dd41d44bb" providerId="AD" clId="Web-{B7D40801-E198-462E-A128-8AD591AA00AC}" dt="2022-03-11T19:44:44.420" v="11" actId="14100"/>
      <pc:docMkLst>
        <pc:docMk/>
      </pc:docMkLst>
      <pc:sldChg chg="modSp">
        <pc:chgData name="Summer Rashed" userId="S::ssrashed@uwaterloo.ca::bbb2844d-3107-4f0d-8170-b96dd41d44bb" providerId="AD" clId="Web-{B7D40801-E198-462E-A128-8AD591AA00AC}" dt="2022-03-11T19:44:44.420" v="11" actId="14100"/>
        <pc:sldMkLst>
          <pc:docMk/>
          <pc:sldMk cId="0" sldId="256"/>
        </pc:sldMkLst>
        <pc:spChg chg="mod">
          <ac:chgData name="Summer Rashed" userId="S::ssrashed@uwaterloo.ca::bbb2844d-3107-4f0d-8170-b96dd41d44bb" providerId="AD" clId="Web-{B7D40801-E198-462E-A128-8AD591AA00AC}" dt="2022-03-11T19:42:27.998" v="6" actId="1076"/>
          <ac:spMkLst>
            <pc:docMk/>
            <pc:sldMk cId="0" sldId="256"/>
            <ac:spMk id="11" creationId="{00000000-0000-0000-0000-000000000000}"/>
          </ac:spMkLst>
        </pc:spChg>
        <pc:picChg chg="mod">
          <ac:chgData name="Summer Rashed" userId="S::ssrashed@uwaterloo.ca::bbb2844d-3107-4f0d-8170-b96dd41d44bb" providerId="AD" clId="Web-{B7D40801-E198-462E-A128-8AD591AA00AC}" dt="2022-03-11T19:42:36.623" v="10" actId="1076"/>
          <ac:picMkLst>
            <pc:docMk/>
            <pc:sldMk cId="0" sldId="256"/>
            <ac:picMk id="6" creationId="{3D8C9E04-ECC4-462F-97B2-EECAB922D85A}"/>
          </ac:picMkLst>
        </pc:picChg>
        <pc:picChg chg="mod">
          <ac:chgData name="Summer Rashed" userId="S::ssrashed@uwaterloo.ca::bbb2844d-3107-4f0d-8170-b96dd41d44bb" providerId="AD" clId="Web-{B7D40801-E198-462E-A128-8AD591AA00AC}" dt="2022-03-11T19:44:44.420" v="11" actId="14100"/>
          <ac:picMkLst>
            <pc:docMk/>
            <pc:sldMk cId="0" sldId="256"/>
            <ac:picMk id="1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5-45A3-A311-887DAB2690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5-45A3-A311-887DAB2690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A5-45A3-A311-887DAB2690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1348808"/>
        <c:axId val="2111352344"/>
      </c:barChart>
      <c:catAx>
        <c:axId val="2111348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11352344"/>
        <c:crosses val="autoZero"/>
        <c:auto val="1"/>
        <c:lblAlgn val="ctr"/>
        <c:lblOffset val="100"/>
        <c:noMultiLvlLbl val="0"/>
      </c:catAx>
      <c:valAx>
        <c:axId val="211135234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111348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>
              <a:lumMod val="10000"/>
            </a:schemeClr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31542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f8e8f4855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f8e8f4855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f8e8f4855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f8e8f4855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f8e8f48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f8e8f485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105174" y="458549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7" name="Picture 6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4" y="325583"/>
            <a:ext cx="8677297" cy="671945"/>
          </a:xfrm>
          <a:prstGeom prst="rect">
            <a:avLst/>
          </a:prstGeom>
        </p:spPr>
        <p:txBody>
          <a:bodyPr lIns="68579" tIns="34289" rIns="68579" bIns="3428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13" y="1059873"/>
            <a:ext cx="4190141" cy="3442854"/>
          </a:xfrm>
          <a:prstGeom prst="rect">
            <a:avLst/>
          </a:prstGeom>
        </p:spPr>
        <p:txBody>
          <a:bodyPr lIns="68579" tIns="34289" rIns="68579" bIns="34289"/>
          <a:lstStyle>
            <a:lvl1pPr marL="216689" indent="-216689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1pPr>
            <a:lvl2pPr marL="514337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2pPr>
            <a:lvl3pPr marL="857228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3pPr>
            <a:lvl4pPr marL="1200120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4pPr>
            <a:lvl5pPr marL="1543012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5" y="1059873"/>
            <a:ext cx="4243965" cy="3442854"/>
          </a:xfrm>
          <a:prstGeom prst="rect">
            <a:avLst/>
          </a:prstGeom>
        </p:spPr>
        <p:txBody>
          <a:bodyPr lIns="68579" tIns="34289" rIns="68579" bIns="34289"/>
          <a:lstStyle>
            <a:lvl1pPr marL="216689" indent="-216689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1pPr>
            <a:lvl2pPr marL="514337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2pPr>
            <a:lvl3pPr marL="857228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3pPr>
            <a:lvl4pPr marL="1200120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4pPr>
            <a:lvl5pPr marL="1543012" indent="-171446">
              <a:spcBef>
                <a:spcPts val="600"/>
              </a:spcBef>
              <a:spcAft>
                <a:spcPts val="600"/>
              </a:spcAft>
              <a:buClr>
                <a:srgbClr val="F79D41"/>
              </a:buClr>
              <a:buFont typeface="Wingdings" charset="2"/>
              <a:buChar char="§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10" name="Picture 9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9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4" y="325583"/>
            <a:ext cx="8677297" cy="671945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059873"/>
            <a:ext cx="8677297" cy="3446338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9" name="Picture 8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6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6" name="Picture 5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pic>
        <p:nvPicPr>
          <p:cNvPr id="11" name="Picture 10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12" name="Picture 11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051426" y="1522414"/>
            <a:ext cx="2538413" cy="1987550"/>
          </a:xfrm>
          <a:prstGeom prst="rect">
            <a:avLst/>
          </a:prstGeom>
        </p:spPr>
        <p:txBody>
          <a:bodyPr vert="horz" lIns="91438" tIns="45719" rIns="91438" bIns="45719"/>
          <a:lstStyle/>
          <a:p>
            <a:endParaRPr lang="en-US" dirty="0"/>
          </a:p>
        </p:txBody>
      </p:sp>
      <p:pic>
        <p:nvPicPr>
          <p:cNvPr id="7" name="Picture 6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9" name="Picture 8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marL="457189" lvl="0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7" name="Picture 6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9" name="Picture 8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pic>
        <p:nvPicPr>
          <p:cNvPr id="6" name="Picture 5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8" name="Picture 7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378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9" name="Picture 8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11" name="Picture 10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userDrawn="1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8" name="Picture 7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79D41"/>
              </a:buClr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>
            <a:lvl1pPr marL="457189" lvl="0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378" lvl="1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7" name="Picture 6" descr="Untitled design (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071"/>
            <a:ext cx="9153071" cy="571500"/>
          </a:xfrm>
          <a:prstGeom prst="rect">
            <a:avLst/>
          </a:prstGeom>
        </p:spPr>
      </p:pic>
      <p:pic>
        <p:nvPicPr>
          <p:cNvPr id="9" name="Picture 8" descr="CUIIC-logo_fav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73" y="4631039"/>
            <a:ext cx="482600" cy="482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website.com" TargetMode="External"/><Relationship Id="rId3" Type="http://schemas.openxmlformats.org/officeDocument/2006/relationships/hyperlink" Target="http://www.cuiic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iic.ca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iic.ca/membership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76" y="2535021"/>
            <a:ext cx="7524846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Avenir Black"/>
                <a:cs typeface="Avenir Black"/>
              </a:rPr>
              <a:t>PRESENTATION TITLE IN THIS SPACE HERE</a:t>
            </a:r>
            <a:endParaRPr lang="en-US" sz="2400" dirty="0">
              <a:solidFill>
                <a:srgbClr val="FFFFFF"/>
              </a:solidFill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0616" y="3542995"/>
            <a:ext cx="3822648" cy="369330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venir Black"/>
                <a:cs typeface="Avenir Black"/>
              </a:rPr>
              <a:t>[Name </a:t>
            </a:r>
            <a:r>
              <a:rPr lang="en-US" sz="1800" dirty="0">
                <a:solidFill>
                  <a:schemeClr val="bg1"/>
                </a:solidFill>
                <a:latin typeface="Avenir Black"/>
                <a:cs typeface="Avenir Black"/>
              </a:rPr>
              <a:t>of </a:t>
            </a:r>
            <a:r>
              <a:rPr lang="en-US" sz="1800" dirty="0" smtClean="0">
                <a:solidFill>
                  <a:schemeClr val="bg1"/>
                </a:solidFill>
                <a:latin typeface="Avenir Black"/>
                <a:cs typeface="Avenir Black"/>
              </a:rPr>
              <a:t>Presenter]</a:t>
            </a:r>
            <a:endParaRPr lang="en-US" sz="18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pic>
        <p:nvPicPr>
          <p:cNvPr id="9" name="Picture 8" descr="CUIIC-logo_fav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812800"/>
            <a:ext cx="800100" cy="8001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1028700" y="23604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06600" y="1770162"/>
            <a:ext cx="520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Avenir Black"/>
                <a:cs typeface="Avenir Black"/>
              </a:rPr>
              <a:t>CUIIC WEBINAR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804" y="1471676"/>
            <a:ext cx="2678895" cy="213423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Raleway" panose="020B0604020202020204" charset="0"/>
              </a:rPr>
              <a:t>Insert Image Here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02156" y="1471676"/>
            <a:ext cx="2678895" cy="213423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8"/>
                </a:solidFill>
                <a:latin typeface="Raleway" panose="020B0604020202020204" charset="0"/>
              </a:rPr>
              <a:t>Insert Image Here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73803" y="1471676"/>
            <a:ext cx="2678895" cy="213423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8"/>
                </a:solidFill>
                <a:latin typeface="Raleway" panose="020B0604020202020204" charset="0"/>
              </a:rPr>
              <a:t>Insert Image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52947" y="3671245"/>
            <a:ext cx="903909" cy="228600"/>
          </a:xfrm>
          <a:prstGeom prst="rect">
            <a:avLst/>
          </a:prstGeom>
          <a:solidFill>
            <a:srgbClr val="F79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r>
              <a:rPr lang="en-US" sz="900" dirty="0">
                <a:solidFill>
                  <a:schemeClr val="bg1"/>
                </a:solidFill>
                <a:latin typeface="Raleway" panose="020B0604020202020204" charset="0"/>
                <a:ea typeface="Verdana" panose="020B0604030504040204" pitchFamily="34" charset="0"/>
                <a:cs typeface="Verdana" panose="020B0604030504040204" pitchFamily="34" charset="0"/>
              </a:rPr>
              <a:t>EXAMPLE.1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913" y="3918386"/>
            <a:ext cx="2714491" cy="315469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en-US" sz="1600" dirty="0">
                <a:solidFill>
                  <a:srgbClr val="181818"/>
                </a:solidFill>
                <a:latin typeface="+mn-lt"/>
              </a:rPr>
              <a:t>Insert Content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9335" y="3671245"/>
            <a:ext cx="903909" cy="228600"/>
          </a:xfrm>
          <a:prstGeom prst="rect">
            <a:avLst/>
          </a:prstGeom>
          <a:solidFill>
            <a:srgbClr val="F79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r>
              <a:rPr lang="en-US" sz="900" dirty="0">
                <a:solidFill>
                  <a:schemeClr val="bg1"/>
                </a:solidFill>
                <a:latin typeface="Raleway" panose="020B0604020202020204" charset="0"/>
                <a:ea typeface="Verdana" panose="020B0604030504040204" pitchFamily="34" charset="0"/>
                <a:cs typeface="Verdana" panose="020B0604030504040204" pitchFamily="34" charset="0"/>
              </a:rPr>
              <a:t>EXAMPLE.2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00983" y="3671245"/>
            <a:ext cx="903909" cy="228600"/>
          </a:xfrm>
          <a:prstGeom prst="rect">
            <a:avLst/>
          </a:prstGeom>
          <a:solidFill>
            <a:srgbClr val="F79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r>
              <a:rPr lang="en-US" sz="900" dirty="0">
                <a:solidFill>
                  <a:schemeClr val="bg1"/>
                </a:solidFill>
                <a:latin typeface="Raleway" panose="020B0604020202020204" charset="0"/>
                <a:ea typeface="Verdana" panose="020B0604030504040204" pitchFamily="34" charset="0"/>
                <a:cs typeface="Verdana" panose="020B0604030504040204" pitchFamily="34" charset="0"/>
              </a:rPr>
              <a:t>EXAMPLE.3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2D517E3-C591-4DB3-87A2-DA7D28B52A4F}"/>
              </a:ext>
            </a:extLst>
          </p:cNvPr>
          <p:cNvSpPr txBox="1"/>
          <p:nvPr/>
        </p:nvSpPr>
        <p:spPr>
          <a:xfrm>
            <a:off x="3066560" y="3899845"/>
            <a:ext cx="2714491" cy="315469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en-US" sz="1600" dirty="0">
                <a:solidFill>
                  <a:srgbClr val="181818"/>
                </a:solidFill>
                <a:latin typeface="+mn-lt"/>
              </a:rPr>
              <a:t>Insert Content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A95FA48-453F-4335-9420-C1A53DE1459A}"/>
              </a:ext>
            </a:extLst>
          </p:cNvPr>
          <p:cNvSpPr txBox="1"/>
          <p:nvPr/>
        </p:nvSpPr>
        <p:spPr>
          <a:xfrm>
            <a:off x="6000983" y="3918386"/>
            <a:ext cx="2714491" cy="315469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en-US" sz="1600" dirty="0">
                <a:solidFill>
                  <a:srgbClr val="181818"/>
                </a:solidFill>
                <a:latin typeface="+mn-lt"/>
              </a:rPr>
              <a:t>Insert Content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66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643" y="1361930"/>
            <a:ext cx="7927155" cy="2867124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  <a:endParaRPr lang="en-US" sz="16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40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2552" y="2793097"/>
            <a:ext cx="2678896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600" b="1" dirty="0">
                <a:solidFill>
                  <a:srgbClr val="181818"/>
                </a:solidFill>
                <a:latin typeface="Raleway" panose="020B0604020202020204" charset="0"/>
                <a:cs typeface="Calibri"/>
              </a:rPr>
              <a:t>Insert Subheading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1342" y="19745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90600" y="25509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21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/>
        </p:nvSpPr>
        <p:spPr>
          <a:xfrm>
            <a:off x="4920201" y="1522030"/>
            <a:ext cx="3456706" cy="1381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>
              <a:lnSpc>
                <a:spcPct val="115000"/>
              </a:lnSpc>
              <a:buClr>
                <a:srgbClr val="F79D41"/>
              </a:buClr>
            </a:pPr>
            <a:r>
              <a:rPr lang="en-US" sz="20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342900" indent="-342900">
              <a:lnSpc>
                <a:spcPct val="115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342900" indent="-342900">
              <a:lnSpc>
                <a:spcPct val="115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342900" indent="-342900">
              <a:lnSpc>
                <a:spcPct val="115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566" y="1685150"/>
            <a:ext cx="3895606" cy="231855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Raleway" panose="020B0604020202020204" charset="0"/>
              </a:rPr>
              <a:t>Insert Graph/Data Table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98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3" title="colum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980038"/>
              </p:ext>
            </p:extLst>
          </p:nvPr>
        </p:nvGraphicFramePr>
        <p:xfrm>
          <a:off x="710158" y="1260158"/>
          <a:ext cx="3372896" cy="2945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oogle Shape;100;p18">
            <a:extLst>
              <a:ext uri="{FF2B5EF4-FFF2-40B4-BE49-F238E27FC236}">
                <a16:creationId xmlns="" xmlns:a16="http://schemas.microsoft.com/office/drawing/2014/main" id="{26B5291E-092C-4516-B890-0DC59125963F}"/>
              </a:ext>
            </a:extLst>
          </p:cNvPr>
          <p:cNvSpPr txBox="1"/>
          <p:nvPr/>
        </p:nvSpPr>
        <p:spPr>
          <a:xfrm>
            <a:off x="4920201" y="1314220"/>
            <a:ext cx="3456706" cy="109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>
              <a:lnSpc>
                <a:spcPct val="115000"/>
              </a:lnSpc>
              <a:buClr>
                <a:srgbClr val="F79D41"/>
              </a:buClr>
            </a:pPr>
            <a:r>
              <a:rPr lang="en-US" sz="20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342900" indent="-342900">
              <a:lnSpc>
                <a:spcPct val="115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342900" indent="-342900">
              <a:lnSpc>
                <a:spcPct val="115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8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21982" y="1571047"/>
            <a:ext cx="4243965" cy="2554065"/>
          </a:xfrm>
        </p:spPr>
        <p:txBody>
          <a:bodyPr/>
          <a:lstStyle/>
          <a:p>
            <a:endParaRPr lang="en-US" sz="20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half" idx="2"/>
          </p:nvPr>
        </p:nvSpPr>
        <p:spPr>
          <a:xfrm>
            <a:off x="240482" y="1571047"/>
            <a:ext cx="4243965" cy="2554065"/>
          </a:xfrm>
        </p:spPr>
        <p:txBody>
          <a:bodyPr/>
          <a:lstStyle/>
          <a:p>
            <a:endParaRPr lang="en-US" sz="20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9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 txBox="1">
            <a:spLocks/>
          </p:cNvSpPr>
          <p:nvPr/>
        </p:nvSpPr>
        <p:spPr>
          <a:xfrm>
            <a:off x="508917" y="2644471"/>
            <a:ext cx="3713021" cy="37821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800" i="1" dirty="0">
                <a:latin typeface="+mn-lt"/>
                <a:cs typeface="Calibri"/>
              </a:rPr>
              <a:t>“Insert Quote or Content Here”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7247" y="2394331"/>
            <a:ext cx="293609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898790" y="3282709"/>
            <a:ext cx="293454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27415" y="1583344"/>
            <a:ext cx="3356185" cy="2540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8"/>
                </a:solidFill>
                <a:latin typeface="Raleway" panose="020B0604020202020204" charset="0"/>
              </a:rPr>
              <a:t>Insert Image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5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342" y="1974528"/>
            <a:ext cx="4254258" cy="70788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81818"/>
                </a:solidFill>
                <a:latin typeface="Avenir Black"/>
                <a:cs typeface="Avenir Black"/>
              </a:rPr>
              <a:t>Questions?</a:t>
            </a:r>
            <a:endParaRPr lang="en-US" sz="40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90600" y="27160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642" y="526728"/>
            <a:ext cx="4961994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CUIIC </a:t>
            </a:r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Webinar Schedule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2" y="1438091"/>
            <a:ext cx="8217813" cy="332654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79D41"/>
              </a:buClr>
            </a:pPr>
            <a:r>
              <a:rPr lang="en-US" sz="1600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Bi-Weekly | Thursdays at 1:00 p.m. EST / 11:00 a.m. MST</a:t>
            </a:r>
          </a:p>
          <a:p>
            <a:pPr algn="ctr">
              <a:lnSpc>
                <a:spcPct val="150000"/>
              </a:lnSpc>
              <a:buClr>
                <a:srgbClr val="F79D41"/>
              </a:buClr>
            </a:pPr>
            <a:endParaRPr lang="en-US" sz="1100" b="1" i="1" dirty="0">
              <a:solidFill>
                <a:schemeClr val="tx2">
                  <a:lumMod val="1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Building Broadband Faster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Calibri"/>
              </a:rPr>
              <a:t>Sept 15,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2022</a:t>
            </a:r>
            <a:endParaRPr lang="en-US" dirty="0">
              <a:solidFill>
                <a:schemeClr val="tx2">
                  <a:lumMod val="1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Live Loads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Sept 29, 2022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Machine 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Learning Depiction Underground Infrastructure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Calibri"/>
              </a:rPr>
              <a:t>Oct 13,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2022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Legal 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Issues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Underground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Calibri"/>
              </a:rPr>
              <a:t>Oct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27, 2022</a:t>
            </a:r>
            <a:endParaRPr lang="en-US" dirty="0">
              <a:solidFill>
                <a:schemeClr val="tx2">
                  <a:lumMod val="1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Difficult 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Ground Conditions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Trenchless Contractor Perspectiv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e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Calibri"/>
              </a:rPr>
              <a:t>Nov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10, 2022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Rural and Indigenous Infrastructure Challenges/Development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- Nov 24, 2022</a:t>
            </a:r>
            <a:endParaRPr lang="en-US" dirty="0">
              <a:solidFill>
                <a:schemeClr val="tx2">
                  <a:lumMod val="1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endParaRPr lang="en-US" dirty="0" smtClean="0">
              <a:solidFill>
                <a:schemeClr val="tx2">
                  <a:lumMod val="1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endParaRPr lang="en-US" sz="1600" dirty="0" smtClean="0">
              <a:solidFill>
                <a:schemeClr val="tx2">
                  <a:lumMod val="10000"/>
                </a:schemeClr>
              </a:solidFill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09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342" y="691828"/>
            <a:ext cx="4254258" cy="70788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81818"/>
                </a:solidFill>
                <a:latin typeface="Avenir Black"/>
                <a:cs typeface="Avenir Black"/>
              </a:rPr>
              <a:t>Thank You</a:t>
            </a:r>
            <a:endParaRPr lang="en-US" sz="40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087" y="1772973"/>
            <a:ext cx="3009870" cy="1339852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rgbClr val="181818"/>
                </a:solidFill>
                <a:latin typeface="+mn-lt"/>
                <a:cs typeface="Calibri"/>
              </a:rPr>
              <a:t>[Speaker Name]</a:t>
            </a:r>
          </a:p>
          <a:p>
            <a:pPr>
              <a:lnSpc>
                <a:spcPct val="120000"/>
              </a:lnSpc>
            </a:pPr>
            <a:endParaRPr lang="en-US" sz="1800" b="1" dirty="0" smtClean="0">
              <a:solidFill>
                <a:srgbClr val="181818"/>
              </a:solidFill>
              <a:latin typeface="+mn-lt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1600" dirty="0" err="1" smtClean="0">
                <a:solidFill>
                  <a:srgbClr val="181818"/>
                </a:solidFill>
                <a:latin typeface="+mn-lt"/>
                <a:cs typeface="Calibri"/>
              </a:rPr>
              <a:t>info</a:t>
            </a:r>
            <a:r>
              <a:rPr lang="en-US" sz="1600" dirty="0" err="1" smtClean="0">
                <a:solidFill>
                  <a:srgbClr val="181818"/>
                </a:solidFill>
                <a:latin typeface="+mn-lt"/>
                <a:cs typeface="Calibri"/>
              </a:rPr>
              <a:t>@</a:t>
            </a:r>
            <a:r>
              <a:rPr lang="en-US" sz="1600" dirty="0" err="1" smtClean="0">
                <a:solidFill>
                  <a:srgbClr val="181818"/>
                </a:solidFill>
                <a:latin typeface="+mn-lt"/>
                <a:cs typeface="Calibri"/>
              </a:rPr>
              <a:t>email.com</a:t>
            </a:r>
            <a:endParaRPr lang="en-US" sz="1600" dirty="0" smtClean="0">
              <a:solidFill>
                <a:srgbClr val="181818"/>
              </a:solidFill>
              <a:latin typeface="+mn-lt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srgbClr val="181818"/>
                </a:solidFill>
                <a:latin typeface="+mn-lt"/>
                <a:cs typeface="Calibri"/>
                <a:hlinkClick r:id="rId2"/>
              </a:rPr>
              <a:t>www.website.com</a:t>
            </a:r>
            <a:endParaRPr lang="en-US" sz="1800" dirty="0" smtClean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899" y="3931929"/>
            <a:ext cx="8108374" cy="602214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181818"/>
                </a:solidFill>
                <a:latin typeface="+mn-lt"/>
                <a:cs typeface="Calibri"/>
              </a:rPr>
              <a:t>Learn more about the Canadian Underground Infrastructure Innovation Centre 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181818"/>
                </a:solidFill>
                <a:latin typeface="+mn-lt"/>
                <a:cs typeface="Calibri"/>
              </a:rPr>
              <a:t>or Become a Member by Visiting </a:t>
            </a:r>
            <a:r>
              <a:rPr lang="en-US" i="1" dirty="0" smtClean="0">
                <a:solidFill>
                  <a:srgbClr val="181818"/>
                </a:solidFill>
                <a:cs typeface="Calibri"/>
                <a:hlinkClick r:id="rId3"/>
              </a:rPr>
              <a:t>www.cuiic.ca</a:t>
            </a:r>
            <a:r>
              <a:rPr lang="en-US" i="1" dirty="0" smtClean="0">
                <a:solidFill>
                  <a:srgbClr val="181818"/>
                </a:solidFill>
                <a:cs typeface="Calibri"/>
              </a:rPr>
              <a:t>.</a:t>
            </a:r>
            <a:endParaRPr lang="en-US" i="1" dirty="0" smtClean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2315" y="1879600"/>
            <a:ext cx="3356185" cy="1231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81818"/>
                </a:solidFill>
                <a:latin typeface="Raleway" panose="020B0604020202020204" charset="0"/>
              </a:rPr>
              <a:t>Logo</a:t>
            </a:r>
            <a:endParaRPr lang="en-US" dirty="0">
              <a:solidFill>
                <a:srgbClr val="181818"/>
              </a:solidFill>
              <a:latin typeface="Raleway" panose="020B060402020202020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90600" y="13825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91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CUIIC Webinars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2" y="1438091"/>
            <a:ext cx="4754175" cy="174406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P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resented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by the Canadian Underground Infrastructure Innovation Centre (CUIIC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).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Complimentary Bi-Weekly Live Webinar Series.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September 15, 2022 </a:t>
            </a:r>
            <a:r>
              <a:rPr lang="mr-IN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–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 December 8, 2022.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Visit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  <a:hlinkClick r:id="rId3"/>
              </a:rPr>
              <a:t>www.cuiic.ca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 for the full schedule.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CUIIC Webinar Fibre to the Home (1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909" y="1420090"/>
            <a:ext cx="2159001" cy="215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0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CUIIC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3" y="1398127"/>
            <a:ext cx="4223084" cy="302646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A cross-Canada hub for research and education in underground infrastructure.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Located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at the University of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Alberta.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CUIIC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is a membership based organization that involves stakeholders </a:t>
            </a:r>
            <a:r>
              <a:rPr lang="mr-IN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–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 including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municipalities, contractors, owners, and others </a:t>
            </a:r>
            <a:r>
              <a:rPr lang="mr-IN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–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 to identify pressing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issues facing the underground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sector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.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latin typeface="+mn-lt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UIIC-logo_full (no spac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23" y="1569873"/>
            <a:ext cx="2748913" cy="9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7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CUIIC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3" y="1398127"/>
            <a:ext cx="4961993" cy="265713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CUIIC stakeholders represent all underground infrastructure domains including water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, wastewater, transportation, gas distribution, energy, power, and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telecommunications.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These sectors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face similar challenges related to the construction and maintenance of underground infrastructure.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latin typeface="+mn-lt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Underground Sectors - 01 300 p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1350818"/>
            <a:ext cx="2897910" cy="289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4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CUIIC Membership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4" y="1398127"/>
            <a:ext cx="4834992" cy="302646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Membership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is open to manufacturers, suppliers, contractors, consultants, utilities, municipalities, and non-profit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agencies.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Become an official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research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partner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with the University of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Alberta.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cs typeface="Calibri"/>
              </a:rPr>
              <a:t>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ccess to CUIIC Connect Groups and Forum.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Visit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  <a:hlinkClick r:id="rId3"/>
              </a:rPr>
              <a:t>www.cuiic.ca/membership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Calibri"/>
              </a:rPr>
              <a:t> to learn more.</a:t>
            </a:r>
          </a:p>
          <a:p>
            <a:pPr marL="285750" lvl="4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endParaRPr lang="en-US" sz="1600" dirty="0" smtClean="0">
              <a:solidFill>
                <a:schemeClr val="tx2">
                  <a:lumMod val="10000"/>
                </a:schemeClr>
              </a:solidFill>
              <a:latin typeface="+mn-lt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UIIC Connec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80" y="1339275"/>
            <a:ext cx="3464324" cy="270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0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23362" y="1604814"/>
            <a:ext cx="2799080" cy="231953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8"/>
                </a:solidFill>
                <a:latin typeface="Raleway" panose="020B0604020202020204" charset="0"/>
              </a:rPr>
              <a:t>Headshot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8100" y="8001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Introduction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643" y="1558697"/>
            <a:ext cx="4190757" cy="81047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181818"/>
                </a:solidFill>
                <a:latin typeface="+mn-lt"/>
                <a:cs typeface="Calibri"/>
              </a:rPr>
              <a:t>Name, Title, Company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181818"/>
                </a:solidFill>
                <a:latin typeface="+mn-lt"/>
                <a:cs typeface="Calibri"/>
              </a:rPr>
              <a:t>Short Bio</a:t>
            </a:r>
            <a:endParaRPr lang="en-US" sz="16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25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102" y="1480778"/>
            <a:ext cx="7927155" cy="2867124"/>
          </a:xfrm>
        </p:spPr>
        <p:txBody>
          <a:bodyPr>
            <a:normAutofit/>
          </a:bodyPr>
          <a:lstStyle/>
          <a:p>
            <a:endParaRPr lang="en-US" sz="16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Presentation Overview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39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56414" y="3833554"/>
            <a:ext cx="2112818" cy="228600"/>
          </a:xfrm>
          <a:prstGeom prst="rect">
            <a:avLst/>
          </a:prstGeom>
          <a:solidFill>
            <a:srgbClr val="F79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r>
              <a:rPr lang="en-US" sz="1000" dirty="0">
                <a:solidFill>
                  <a:schemeClr val="bg1"/>
                </a:solidFill>
                <a:latin typeface="Raleway" panose="020B0604020202020204" charset="0"/>
                <a:ea typeface="Verdana" panose="020B0604030504040204" pitchFamily="34" charset="0"/>
                <a:cs typeface="Verdana" panose="020B0604030504040204" pitchFamily="34" charset="0"/>
              </a:rPr>
              <a:t>IMAGE CREDIT: NAME HERE</a:t>
            </a: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1167445" y="2183684"/>
            <a:ext cx="4370161" cy="2542717"/>
          </a:xfrm>
          <a:prstGeom prst="rect">
            <a:avLst/>
          </a:prstGeom>
        </p:spPr>
        <p:txBody>
          <a:bodyPr lIns="68579" tIns="34289" rIns="68579" bIns="34289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43" indent="-285743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5199" y="2293954"/>
            <a:ext cx="2344033" cy="207749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900" dirty="0"/>
              <a:t>Add image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643" y="1269872"/>
            <a:ext cx="3746185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Insert Content Here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</a:p>
          <a:p>
            <a:pPr marL="285750" indent="-285750">
              <a:lnSpc>
                <a:spcPct val="150000"/>
              </a:lnSpc>
              <a:buClr>
                <a:srgbClr val="F79D4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40408" y="1434972"/>
            <a:ext cx="3732710" cy="232631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181818"/>
              </a:solidFill>
              <a:latin typeface="Raleway" panose="020B0604020202020204" charset="0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0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13" y="1507197"/>
            <a:ext cx="4190141" cy="2606476"/>
          </a:xfrm>
        </p:spPr>
        <p:txBody>
          <a:bodyPr>
            <a:normAutofit/>
          </a:bodyPr>
          <a:lstStyle/>
          <a:p>
            <a:endParaRPr lang="en-US" sz="16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5" y="1507197"/>
            <a:ext cx="4243965" cy="2606476"/>
          </a:xfrm>
        </p:spPr>
        <p:txBody>
          <a:bodyPr>
            <a:normAutofit/>
          </a:bodyPr>
          <a:lstStyle/>
          <a:p>
            <a:endParaRPr lang="en-US" sz="1600" dirty="0">
              <a:solidFill>
                <a:srgbClr val="181818"/>
              </a:solidFill>
              <a:latin typeface="+mn-lt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642" y="526728"/>
            <a:ext cx="425425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rgbClr val="181818"/>
                </a:solidFill>
                <a:latin typeface="Avenir Black"/>
                <a:cs typeface="Avenir Black"/>
              </a:rPr>
              <a:t>Insert Title/Topic Here</a:t>
            </a:r>
            <a:endParaRPr lang="en-US" sz="2800" dirty="0">
              <a:solidFill>
                <a:srgbClr val="181818"/>
              </a:solidFill>
              <a:latin typeface="Avenir Black"/>
              <a:cs typeface="Avenir Blac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300" y="1077784"/>
            <a:ext cx="7166022" cy="1716"/>
          </a:xfrm>
          <a:prstGeom prst="line">
            <a:avLst/>
          </a:prstGeom>
          <a:ln>
            <a:solidFill>
              <a:srgbClr val="F79D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44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Custom 11">
      <a:dk1>
        <a:srgbClr val="FFFFFF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F79D41"/>
      </a:accent2>
      <a:accent3>
        <a:srgbClr val="78909C"/>
      </a:accent3>
      <a:accent4>
        <a:srgbClr val="F79D41"/>
      </a:accent4>
      <a:accent5>
        <a:srgbClr val="0097A7"/>
      </a:accent5>
      <a:accent6>
        <a:srgbClr val="EEFF41"/>
      </a:accent6>
      <a:hlink>
        <a:srgbClr val="F79D41"/>
      </a:hlink>
      <a:folHlink>
        <a:srgbClr val="F79D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932E74AE9BDC4ABD2A509380AB8B3C" ma:contentTypeVersion="9" ma:contentTypeDescription="Create a new document." ma:contentTypeScope="" ma:versionID="d17e060555ff7b3e30f0ce02a065720f">
  <xsd:schema xmlns:xsd="http://www.w3.org/2001/XMLSchema" xmlns:xs="http://www.w3.org/2001/XMLSchema" xmlns:p="http://schemas.microsoft.com/office/2006/metadata/properties" xmlns:ns2="33ccf90e-0e44-486c-9c94-065183dbfba7" targetNamespace="http://schemas.microsoft.com/office/2006/metadata/properties" ma:root="true" ma:fieldsID="4804b18918bd13d04513299e89a0b3d7" ns2:_="">
    <xsd:import namespace="33ccf90e-0e44-486c-9c94-065183dbfb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f90e-0e44-486c-9c94-065183dbfb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1E2D36-1800-4496-AF95-2840F42E99E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C852CD-85C5-490A-AB83-9C2937134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56B3B4-2B2F-4723-A2E6-FE8623A6ED42}">
  <ds:schemaRefs>
    <ds:schemaRef ds:uri="33ccf90e-0e44-486c-9c94-065183dbfb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</TotalTime>
  <Words>446</Words>
  <Application>Microsoft Macintosh PowerPoint</Application>
  <PresentationFormat>On-screen Show (16:9)</PresentationFormat>
  <Paragraphs>82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52</cp:revision>
  <dcterms:modified xsi:type="dcterms:W3CDTF">2022-07-28T16:00:35Z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0x010100F1932E74AE9BDC4ABD2A509380AB8B3C</vt:lpwstr>
  </property>
</Properties>
</file>